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4.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9" r:id="rId3"/>
    <p:sldId id="288" r:id="rId4"/>
    <p:sldId id="294" r:id="rId5"/>
    <p:sldId id="260" r:id="rId6"/>
    <p:sldId id="289" r:id="rId7"/>
    <p:sldId id="290" r:id="rId8"/>
    <p:sldId id="291" r:id="rId9"/>
    <p:sldId id="293" r:id="rId10"/>
    <p:sldId id="295" r:id="rId11"/>
    <p:sldId id="287" r:id="rId12"/>
    <p:sldId id="298" r:id="rId13"/>
    <p:sldId id="296" r:id="rId14"/>
    <p:sldId id="297" r:id="rId15"/>
    <p:sldId id="292" r:id="rId16"/>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19" d="100"/>
          <a:sy n="119" d="100"/>
        </p:scale>
        <p:origin x="188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1" Type="http://schemas.openxmlformats.org/officeDocument/2006/relationships/hyperlink" Target="mailto:signalement-violence@chu-tours.fr"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signalement-violence@chu-tours.fr"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1E2B6C-5744-480C-BE78-F54A738275E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2C735151-3EAF-4A3D-81A3-93607D771EC1}">
      <dgm:prSet phldrT="[Texte]"/>
      <dgm:spPr/>
      <dgm:t>
        <a:bodyPr/>
        <a:lstStyle/>
        <a:p>
          <a:r>
            <a:rPr lang="fr-FR" b="1" dirty="0"/>
            <a:t>Signalement ou saisine</a:t>
          </a:r>
        </a:p>
      </dgm:t>
    </dgm:pt>
    <dgm:pt modelId="{12612DEB-3571-407B-9ACE-50E743B6DBF1}" type="parTrans" cxnId="{97601C57-84EE-44A4-B7F6-E669289C72FD}">
      <dgm:prSet/>
      <dgm:spPr/>
      <dgm:t>
        <a:bodyPr/>
        <a:lstStyle/>
        <a:p>
          <a:endParaRPr lang="fr-FR"/>
        </a:p>
      </dgm:t>
    </dgm:pt>
    <dgm:pt modelId="{234D8C18-0C7B-42FE-BB6F-60AC06CF62EF}" type="sibTrans" cxnId="{97601C57-84EE-44A4-B7F6-E669289C72FD}">
      <dgm:prSet/>
      <dgm:spPr/>
      <dgm:t>
        <a:bodyPr/>
        <a:lstStyle/>
        <a:p>
          <a:endParaRPr lang="fr-FR"/>
        </a:p>
      </dgm:t>
    </dgm:pt>
    <dgm:pt modelId="{169F374C-1B6C-4FD0-9ACC-813CE0E20353}">
      <dgm:prSet phldrT="[Texte]"/>
      <dgm:spPr/>
      <dgm:t>
        <a:bodyPr/>
        <a:lstStyle/>
        <a:p>
          <a:r>
            <a:rPr lang="fr-FR" dirty="0"/>
            <a:t>Saisine écrite du directeur de l’établissement, ou de l’université</a:t>
          </a:r>
        </a:p>
      </dgm:t>
    </dgm:pt>
    <dgm:pt modelId="{29FA6BBB-6A68-41F0-B1F7-F3EBD433A57F}" type="parTrans" cxnId="{0ED5F047-5B9C-41EA-AE12-8374C5AC26A4}">
      <dgm:prSet/>
      <dgm:spPr/>
      <dgm:t>
        <a:bodyPr/>
        <a:lstStyle/>
        <a:p>
          <a:endParaRPr lang="fr-FR"/>
        </a:p>
      </dgm:t>
    </dgm:pt>
    <dgm:pt modelId="{AA42C0AA-CC7B-4FE3-9337-D656D900ABE0}" type="sibTrans" cxnId="{0ED5F047-5B9C-41EA-AE12-8374C5AC26A4}">
      <dgm:prSet/>
      <dgm:spPr/>
      <dgm:t>
        <a:bodyPr/>
        <a:lstStyle/>
        <a:p>
          <a:endParaRPr lang="fr-FR"/>
        </a:p>
      </dgm:t>
    </dgm:pt>
    <dgm:pt modelId="{464096FC-74FC-4E41-924B-8BBB8BB765C0}">
      <dgm:prSet phldrT="[Texte]"/>
      <dgm:spPr/>
      <dgm:t>
        <a:bodyPr/>
        <a:lstStyle/>
        <a:p>
          <a:r>
            <a:rPr lang="fr-FR" b="1" dirty="0"/>
            <a:t>Information DG, PCME, Doyen</a:t>
          </a:r>
        </a:p>
      </dgm:t>
    </dgm:pt>
    <dgm:pt modelId="{B075C8FE-45FA-4008-BB99-13FAF1A61844}" type="parTrans" cxnId="{498C6778-6FBD-456F-A2EE-2E1E7210D78D}">
      <dgm:prSet/>
      <dgm:spPr/>
      <dgm:t>
        <a:bodyPr/>
        <a:lstStyle/>
        <a:p>
          <a:endParaRPr lang="fr-FR"/>
        </a:p>
      </dgm:t>
    </dgm:pt>
    <dgm:pt modelId="{22CF0806-C04F-40F3-817E-3B509F20819F}" type="sibTrans" cxnId="{498C6778-6FBD-456F-A2EE-2E1E7210D78D}">
      <dgm:prSet/>
      <dgm:spPr/>
      <dgm:t>
        <a:bodyPr/>
        <a:lstStyle/>
        <a:p>
          <a:endParaRPr lang="fr-FR"/>
        </a:p>
      </dgm:t>
    </dgm:pt>
    <dgm:pt modelId="{4E1CED17-C326-4913-AD37-C96C22826838}">
      <dgm:prSet phldrT="[Texte]"/>
      <dgm:spPr/>
      <dgm:t>
        <a:bodyPr/>
        <a:lstStyle/>
        <a:p>
          <a:r>
            <a:rPr lang="fr-FR" dirty="0"/>
            <a:t>Information de la DG, du PCME et du Doyen de la faculté concernée</a:t>
          </a:r>
        </a:p>
      </dgm:t>
    </dgm:pt>
    <dgm:pt modelId="{9AEA80B5-2AB0-4A20-A8BB-0064F13B8E4F}" type="parTrans" cxnId="{F86C2917-F5AF-4882-819B-5474DC44157E}">
      <dgm:prSet/>
      <dgm:spPr/>
      <dgm:t>
        <a:bodyPr/>
        <a:lstStyle/>
        <a:p>
          <a:endParaRPr lang="fr-FR"/>
        </a:p>
      </dgm:t>
    </dgm:pt>
    <dgm:pt modelId="{FC0FAF0C-795B-4F5D-B741-241E6B142C20}" type="sibTrans" cxnId="{F86C2917-F5AF-4882-819B-5474DC44157E}">
      <dgm:prSet/>
      <dgm:spPr/>
      <dgm:t>
        <a:bodyPr/>
        <a:lstStyle/>
        <a:p>
          <a:endParaRPr lang="fr-FR"/>
        </a:p>
      </dgm:t>
    </dgm:pt>
    <dgm:pt modelId="{FC008C91-247D-4FE2-8DBF-08093062125C}">
      <dgm:prSet phldrT="[Texte]"/>
      <dgm:spPr/>
      <dgm:t>
        <a:bodyPr/>
        <a:lstStyle/>
        <a:p>
          <a:r>
            <a:rPr lang="fr-FR" b="1" dirty="0"/>
            <a:t>Constitution d’une commission locale d’enquête</a:t>
          </a:r>
        </a:p>
      </dgm:t>
    </dgm:pt>
    <dgm:pt modelId="{D3D98F2D-AC04-4E71-9313-48711455DAB2}" type="parTrans" cxnId="{C303A79E-AB3E-4107-8595-F7EDED824C36}">
      <dgm:prSet/>
      <dgm:spPr/>
      <dgm:t>
        <a:bodyPr/>
        <a:lstStyle/>
        <a:p>
          <a:endParaRPr lang="fr-FR"/>
        </a:p>
      </dgm:t>
    </dgm:pt>
    <dgm:pt modelId="{3CC691BB-1699-4EEF-A857-2E2D22200818}" type="sibTrans" cxnId="{C303A79E-AB3E-4107-8595-F7EDED824C36}">
      <dgm:prSet/>
      <dgm:spPr/>
      <dgm:t>
        <a:bodyPr/>
        <a:lstStyle/>
        <a:p>
          <a:endParaRPr lang="fr-FR"/>
        </a:p>
      </dgm:t>
    </dgm:pt>
    <dgm:pt modelId="{0DAE061C-A9A5-4C3B-B2CF-A67762E3FE0D}">
      <dgm:prSet phldrT="[Texte]"/>
      <dgm:spPr/>
      <dgm:t>
        <a:bodyPr/>
        <a:lstStyle/>
        <a:p>
          <a:r>
            <a:rPr lang="fr-FR" dirty="0"/>
            <a:t>Décision de constitution d’une commission locale d’enquête avec représentant DG, PCME, Doyen éventuellement + représentant des étudiants ou internes si concernés. Composition paritaire. </a:t>
          </a:r>
        </a:p>
      </dgm:t>
    </dgm:pt>
    <dgm:pt modelId="{71462E6C-5D91-41C0-ABFF-071D4F002501}" type="parTrans" cxnId="{07600D75-0EBD-4EDA-B4AE-747B9DD21377}">
      <dgm:prSet/>
      <dgm:spPr/>
      <dgm:t>
        <a:bodyPr/>
        <a:lstStyle/>
        <a:p>
          <a:endParaRPr lang="fr-FR"/>
        </a:p>
      </dgm:t>
    </dgm:pt>
    <dgm:pt modelId="{C87F0475-E4DA-4D5B-BD5D-33BD403052B1}" type="sibTrans" cxnId="{07600D75-0EBD-4EDA-B4AE-747B9DD21377}">
      <dgm:prSet/>
      <dgm:spPr/>
      <dgm:t>
        <a:bodyPr/>
        <a:lstStyle/>
        <a:p>
          <a:endParaRPr lang="fr-FR"/>
        </a:p>
      </dgm:t>
    </dgm:pt>
    <dgm:pt modelId="{058FC69F-190A-4128-9375-392E0FC71DDE}">
      <dgm:prSet phldrT="[Texte]"/>
      <dgm:spPr/>
      <dgm:t>
        <a:bodyPr/>
        <a:lstStyle/>
        <a:p>
          <a:r>
            <a:rPr lang="fr-FR" dirty="0"/>
            <a:t>Lettre de mission aux membres de la commission d’enquête</a:t>
          </a:r>
        </a:p>
      </dgm:t>
    </dgm:pt>
    <dgm:pt modelId="{61266153-19A3-411E-AB98-45A03E5BFA74}" type="parTrans" cxnId="{C85EA8B3-45C3-471B-8BA0-32E3AFC92456}">
      <dgm:prSet/>
      <dgm:spPr/>
      <dgm:t>
        <a:bodyPr/>
        <a:lstStyle/>
        <a:p>
          <a:endParaRPr lang="fr-FR"/>
        </a:p>
      </dgm:t>
    </dgm:pt>
    <dgm:pt modelId="{F8624ACE-7AA0-42B8-96A0-30931C8665B5}" type="sibTrans" cxnId="{C85EA8B3-45C3-471B-8BA0-32E3AFC92456}">
      <dgm:prSet/>
      <dgm:spPr/>
      <dgm:t>
        <a:bodyPr/>
        <a:lstStyle/>
        <a:p>
          <a:endParaRPr lang="fr-FR"/>
        </a:p>
      </dgm:t>
    </dgm:pt>
    <dgm:pt modelId="{A5E82F26-C4B7-4ABE-94AC-E69E109E180C}">
      <dgm:prSet phldrT="[Texte]"/>
      <dgm:spPr/>
      <dgm:t>
        <a:bodyPr/>
        <a:lstStyle/>
        <a:p>
          <a:r>
            <a:rPr lang="fr-FR" dirty="0"/>
            <a:t>Par le plaignant lui-même ou par un tiers </a:t>
          </a:r>
        </a:p>
      </dgm:t>
    </dgm:pt>
    <dgm:pt modelId="{F8F08EAD-567E-4BF8-8A48-049F0D7AC43F}" type="parTrans" cxnId="{9B7451CB-202F-4594-BD8D-3407B17CEEE0}">
      <dgm:prSet/>
      <dgm:spPr/>
      <dgm:t>
        <a:bodyPr/>
        <a:lstStyle/>
        <a:p>
          <a:endParaRPr lang="fr-FR"/>
        </a:p>
      </dgm:t>
    </dgm:pt>
    <dgm:pt modelId="{5467BA73-D6A6-4EF8-92B4-EFDADE11C880}" type="sibTrans" cxnId="{9B7451CB-202F-4594-BD8D-3407B17CEEE0}">
      <dgm:prSet/>
      <dgm:spPr/>
      <dgm:t>
        <a:bodyPr/>
        <a:lstStyle/>
        <a:p>
          <a:endParaRPr lang="fr-FR"/>
        </a:p>
      </dgm:t>
    </dgm:pt>
    <dgm:pt modelId="{C6A53356-EC54-4C5A-A57C-E7CBB1343F2F}">
      <dgm:prSet phldrT="[Texte]"/>
      <dgm:spPr/>
      <dgm:t>
        <a:bodyPr/>
        <a:lstStyle/>
        <a:p>
          <a:r>
            <a:rPr lang="fr-FR" dirty="0"/>
            <a:t>Signalement déposé sur l’adresse </a:t>
          </a:r>
          <a:r>
            <a:rPr lang="fr-FR" dirty="0">
              <a:hlinkClick xmlns:r="http://schemas.openxmlformats.org/officeDocument/2006/relationships" r:id="rId1"/>
            </a:rPr>
            <a:t>signalement-violence@chu-tours.fr</a:t>
          </a:r>
          <a:r>
            <a:rPr lang="fr-FR" dirty="0"/>
            <a:t> ou via un des points d’accès (</a:t>
          </a:r>
          <a:r>
            <a:rPr lang="fr-FR" dirty="0" err="1"/>
            <a:t>cf</a:t>
          </a:r>
          <a:r>
            <a:rPr lang="fr-FR" dirty="0"/>
            <a:t> affiche)</a:t>
          </a:r>
        </a:p>
      </dgm:t>
    </dgm:pt>
    <dgm:pt modelId="{4B7C8D22-E8C2-4A4A-958A-2210F96669F7}" type="parTrans" cxnId="{BFD739C4-0B53-431B-93FC-4A700BB1F088}">
      <dgm:prSet/>
      <dgm:spPr/>
      <dgm:t>
        <a:bodyPr/>
        <a:lstStyle/>
        <a:p>
          <a:endParaRPr lang="fr-FR"/>
        </a:p>
      </dgm:t>
    </dgm:pt>
    <dgm:pt modelId="{01555F5B-9422-4877-AFFC-383A2EE743BC}" type="sibTrans" cxnId="{BFD739C4-0B53-431B-93FC-4A700BB1F088}">
      <dgm:prSet/>
      <dgm:spPr/>
      <dgm:t>
        <a:bodyPr/>
        <a:lstStyle/>
        <a:p>
          <a:endParaRPr lang="fr-FR"/>
        </a:p>
      </dgm:t>
    </dgm:pt>
    <dgm:pt modelId="{2313E555-0A21-47C3-91F2-4B309A6D03F2}">
      <dgm:prSet phldrT="[Texte]"/>
      <dgm:spPr/>
      <dgm:t>
        <a:bodyPr/>
        <a:lstStyle/>
        <a:p>
          <a:endParaRPr lang="fr-FR" dirty="0"/>
        </a:p>
      </dgm:t>
    </dgm:pt>
    <dgm:pt modelId="{860FAC4D-9057-410D-B2E8-9DCE6CA5B002}" type="parTrans" cxnId="{C3C0CFEE-DBEF-4E52-BA75-75C4839B9D24}">
      <dgm:prSet/>
      <dgm:spPr/>
      <dgm:t>
        <a:bodyPr/>
        <a:lstStyle/>
        <a:p>
          <a:endParaRPr lang="fr-FR"/>
        </a:p>
      </dgm:t>
    </dgm:pt>
    <dgm:pt modelId="{138071B4-448D-4E63-9AC2-1A200670A27A}" type="sibTrans" cxnId="{C3C0CFEE-DBEF-4E52-BA75-75C4839B9D24}">
      <dgm:prSet/>
      <dgm:spPr/>
      <dgm:t>
        <a:bodyPr/>
        <a:lstStyle/>
        <a:p>
          <a:endParaRPr lang="fr-FR"/>
        </a:p>
      </dgm:t>
    </dgm:pt>
    <dgm:pt modelId="{6FEDF76C-6366-46E5-845B-F0C3B4E99BAD}" type="pres">
      <dgm:prSet presAssocID="{701E2B6C-5744-480C-BE78-F54A738275E1}" presName="linearFlow" presStyleCnt="0">
        <dgm:presLayoutVars>
          <dgm:dir/>
          <dgm:animLvl val="lvl"/>
          <dgm:resizeHandles val="exact"/>
        </dgm:presLayoutVars>
      </dgm:prSet>
      <dgm:spPr/>
    </dgm:pt>
    <dgm:pt modelId="{2DC0AB8D-BC5C-4C88-9501-B86031CC96C2}" type="pres">
      <dgm:prSet presAssocID="{2C735151-3EAF-4A3D-81A3-93607D771EC1}" presName="composite" presStyleCnt="0"/>
      <dgm:spPr/>
    </dgm:pt>
    <dgm:pt modelId="{C69074BF-F70E-4A66-9EB8-DD9F423BACAE}" type="pres">
      <dgm:prSet presAssocID="{2C735151-3EAF-4A3D-81A3-93607D771EC1}" presName="parentText" presStyleLbl="alignNode1" presStyleIdx="0" presStyleCnt="3">
        <dgm:presLayoutVars>
          <dgm:chMax val="1"/>
          <dgm:bulletEnabled val="1"/>
        </dgm:presLayoutVars>
      </dgm:prSet>
      <dgm:spPr/>
    </dgm:pt>
    <dgm:pt modelId="{25DEB582-FE55-44A0-BCB9-18CB35F907DC}" type="pres">
      <dgm:prSet presAssocID="{2C735151-3EAF-4A3D-81A3-93607D771EC1}" presName="descendantText" presStyleLbl="alignAcc1" presStyleIdx="0" presStyleCnt="3">
        <dgm:presLayoutVars>
          <dgm:bulletEnabled val="1"/>
        </dgm:presLayoutVars>
      </dgm:prSet>
      <dgm:spPr/>
    </dgm:pt>
    <dgm:pt modelId="{07F34F32-8304-49C4-AF92-5B8A39EC545C}" type="pres">
      <dgm:prSet presAssocID="{234D8C18-0C7B-42FE-BB6F-60AC06CF62EF}" presName="sp" presStyleCnt="0"/>
      <dgm:spPr/>
    </dgm:pt>
    <dgm:pt modelId="{2C079113-EF0C-4489-B402-EFE1C853C208}" type="pres">
      <dgm:prSet presAssocID="{464096FC-74FC-4E41-924B-8BBB8BB765C0}" presName="composite" presStyleCnt="0"/>
      <dgm:spPr/>
    </dgm:pt>
    <dgm:pt modelId="{F64A8755-036D-48EF-8962-CCB7AA29761D}" type="pres">
      <dgm:prSet presAssocID="{464096FC-74FC-4E41-924B-8BBB8BB765C0}" presName="parentText" presStyleLbl="alignNode1" presStyleIdx="1" presStyleCnt="3">
        <dgm:presLayoutVars>
          <dgm:chMax val="1"/>
          <dgm:bulletEnabled val="1"/>
        </dgm:presLayoutVars>
      </dgm:prSet>
      <dgm:spPr/>
    </dgm:pt>
    <dgm:pt modelId="{60BD10CF-4ED6-434B-8B0C-8CB2118EFA3E}" type="pres">
      <dgm:prSet presAssocID="{464096FC-74FC-4E41-924B-8BBB8BB765C0}" presName="descendantText" presStyleLbl="alignAcc1" presStyleIdx="1" presStyleCnt="3">
        <dgm:presLayoutVars>
          <dgm:bulletEnabled val="1"/>
        </dgm:presLayoutVars>
      </dgm:prSet>
      <dgm:spPr/>
    </dgm:pt>
    <dgm:pt modelId="{624B96F4-D4C7-4FFD-ACC4-5EB65C3F6F01}" type="pres">
      <dgm:prSet presAssocID="{22CF0806-C04F-40F3-817E-3B509F20819F}" presName="sp" presStyleCnt="0"/>
      <dgm:spPr/>
    </dgm:pt>
    <dgm:pt modelId="{62D2B6E8-A0B9-45EF-B159-8AB10E4C0BDB}" type="pres">
      <dgm:prSet presAssocID="{FC008C91-247D-4FE2-8DBF-08093062125C}" presName="composite" presStyleCnt="0"/>
      <dgm:spPr/>
    </dgm:pt>
    <dgm:pt modelId="{7D4709A8-2FB6-4548-BD5D-9D9ACBE3CFE3}" type="pres">
      <dgm:prSet presAssocID="{FC008C91-247D-4FE2-8DBF-08093062125C}" presName="parentText" presStyleLbl="alignNode1" presStyleIdx="2" presStyleCnt="3">
        <dgm:presLayoutVars>
          <dgm:chMax val="1"/>
          <dgm:bulletEnabled val="1"/>
        </dgm:presLayoutVars>
      </dgm:prSet>
      <dgm:spPr/>
    </dgm:pt>
    <dgm:pt modelId="{7E20463B-A821-46D0-A03C-0EF1D25E0B68}" type="pres">
      <dgm:prSet presAssocID="{FC008C91-247D-4FE2-8DBF-08093062125C}" presName="descendantText" presStyleLbl="alignAcc1" presStyleIdx="2" presStyleCnt="3">
        <dgm:presLayoutVars>
          <dgm:bulletEnabled val="1"/>
        </dgm:presLayoutVars>
      </dgm:prSet>
      <dgm:spPr/>
    </dgm:pt>
  </dgm:ptLst>
  <dgm:cxnLst>
    <dgm:cxn modelId="{F86C2917-F5AF-4882-819B-5474DC44157E}" srcId="{464096FC-74FC-4E41-924B-8BBB8BB765C0}" destId="{4E1CED17-C326-4913-AD37-C96C22826838}" srcOrd="0" destOrd="0" parTransId="{9AEA80B5-2AB0-4A20-A8BB-0064F13B8E4F}" sibTransId="{FC0FAF0C-795B-4F5D-B741-241E6B142C20}"/>
    <dgm:cxn modelId="{99662E2E-4EB8-4216-A1AF-79D5ED7466A5}" type="presOf" srcId="{A5E82F26-C4B7-4ABE-94AC-E69E109E180C}" destId="{25DEB582-FE55-44A0-BCB9-18CB35F907DC}" srcOrd="0" destOrd="2" presId="urn:microsoft.com/office/officeart/2005/8/layout/chevron2"/>
    <dgm:cxn modelId="{7D86512E-06A9-4D65-9B73-71B0AA15C14A}" type="presOf" srcId="{4E1CED17-C326-4913-AD37-C96C22826838}" destId="{60BD10CF-4ED6-434B-8B0C-8CB2118EFA3E}" srcOrd="0" destOrd="0" presId="urn:microsoft.com/office/officeart/2005/8/layout/chevron2"/>
    <dgm:cxn modelId="{0ED5F047-5B9C-41EA-AE12-8374C5AC26A4}" srcId="{2C735151-3EAF-4A3D-81A3-93607D771EC1}" destId="{169F374C-1B6C-4FD0-9ACC-813CE0E20353}" srcOrd="1" destOrd="0" parTransId="{29FA6BBB-6A68-41F0-B1F7-F3EBD433A57F}" sibTransId="{AA42C0AA-CC7B-4FE3-9337-D656D900ABE0}"/>
    <dgm:cxn modelId="{97601C57-84EE-44A4-B7F6-E669289C72FD}" srcId="{701E2B6C-5744-480C-BE78-F54A738275E1}" destId="{2C735151-3EAF-4A3D-81A3-93607D771EC1}" srcOrd="0" destOrd="0" parTransId="{12612DEB-3571-407B-9ACE-50E743B6DBF1}" sibTransId="{234D8C18-0C7B-42FE-BB6F-60AC06CF62EF}"/>
    <dgm:cxn modelId="{CD769C73-CAB1-4F0B-ADDD-773DB4C54A8C}" type="presOf" srcId="{2C735151-3EAF-4A3D-81A3-93607D771EC1}" destId="{C69074BF-F70E-4A66-9EB8-DD9F423BACAE}" srcOrd="0" destOrd="0" presId="urn:microsoft.com/office/officeart/2005/8/layout/chevron2"/>
    <dgm:cxn modelId="{07600D75-0EBD-4EDA-B4AE-747B9DD21377}" srcId="{FC008C91-247D-4FE2-8DBF-08093062125C}" destId="{0DAE061C-A9A5-4C3B-B2CF-A67762E3FE0D}" srcOrd="0" destOrd="0" parTransId="{71462E6C-5D91-41C0-ABFF-071D4F002501}" sibTransId="{C87F0475-E4DA-4D5B-BD5D-33BD403052B1}"/>
    <dgm:cxn modelId="{498C6778-6FBD-456F-A2EE-2E1E7210D78D}" srcId="{701E2B6C-5744-480C-BE78-F54A738275E1}" destId="{464096FC-74FC-4E41-924B-8BBB8BB765C0}" srcOrd="1" destOrd="0" parTransId="{B075C8FE-45FA-4008-BB99-13FAF1A61844}" sibTransId="{22CF0806-C04F-40F3-817E-3B509F20819F}"/>
    <dgm:cxn modelId="{51F49A82-2746-45AA-92A7-C774CD009F38}" type="presOf" srcId="{058FC69F-190A-4128-9375-392E0FC71DDE}" destId="{7E20463B-A821-46D0-A03C-0EF1D25E0B68}" srcOrd="0" destOrd="2" presId="urn:microsoft.com/office/officeart/2005/8/layout/chevron2"/>
    <dgm:cxn modelId="{96558A92-6D5B-4724-8BA9-BD745A246172}" type="presOf" srcId="{701E2B6C-5744-480C-BE78-F54A738275E1}" destId="{6FEDF76C-6366-46E5-845B-F0C3B4E99BAD}" srcOrd="0" destOrd="0" presId="urn:microsoft.com/office/officeart/2005/8/layout/chevron2"/>
    <dgm:cxn modelId="{F2AE769E-C350-4836-AD5E-D818642B1811}" type="presOf" srcId="{169F374C-1B6C-4FD0-9ACC-813CE0E20353}" destId="{25DEB582-FE55-44A0-BCB9-18CB35F907DC}" srcOrd="0" destOrd="1" presId="urn:microsoft.com/office/officeart/2005/8/layout/chevron2"/>
    <dgm:cxn modelId="{C303A79E-AB3E-4107-8595-F7EDED824C36}" srcId="{701E2B6C-5744-480C-BE78-F54A738275E1}" destId="{FC008C91-247D-4FE2-8DBF-08093062125C}" srcOrd="2" destOrd="0" parTransId="{D3D98F2D-AC04-4E71-9313-48711455DAB2}" sibTransId="{3CC691BB-1699-4EEF-A857-2E2D22200818}"/>
    <dgm:cxn modelId="{A5A492AC-23CE-4F55-B640-E00B3BCCC332}" type="presOf" srcId="{C6A53356-EC54-4C5A-A57C-E7CBB1343F2F}" destId="{25DEB582-FE55-44A0-BCB9-18CB35F907DC}" srcOrd="0" destOrd="0" presId="urn:microsoft.com/office/officeart/2005/8/layout/chevron2"/>
    <dgm:cxn modelId="{1DCCE1AF-C6D6-4371-985C-A0B3B547E5AF}" type="presOf" srcId="{FC008C91-247D-4FE2-8DBF-08093062125C}" destId="{7D4709A8-2FB6-4548-BD5D-9D9ACBE3CFE3}" srcOrd="0" destOrd="0" presId="urn:microsoft.com/office/officeart/2005/8/layout/chevron2"/>
    <dgm:cxn modelId="{7E647BB0-A614-4185-9EDC-EE6637AC03E9}" type="presOf" srcId="{464096FC-74FC-4E41-924B-8BBB8BB765C0}" destId="{F64A8755-036D-48EF-8962-CCB7AA29761D}" srcOrd="0" destOrd="0" presId="urn:microsoft.com/office/officeart/2005/8/layout/chevron2"/>
    <dgm:cxn modelId="{C85EA8B3-45C3-471B-8BA0-32E3AFC92456}" srcId="{FC008C91-247D-4FE2-8DBF-08093062125C}" destId="{058FC69F-190A-4128-9375-392E0FC71DDE}" srcOrd="2" destOrd="0" parTransId="{61266153-19A3-411E-AB98-45A03E5BFA74}" sibTransId="{F8624ACE-7AA0-42B8-96A0-30931C8665B5}"/>
    <dgm:cxn modelId="{3B82DCC2-47C6-4480-844E-B1D0E3AB57B5}" type="presOf" srcId="{0DAE061C-A9A5-4C3B-B2CF-A67762E3FE0D}" destId="{7E20463B-A821-46D0-A03C-0EF1D25E0B68}" srcOrd="0" destOrd="0" presId="urn:microsoft.com/office/officeart/2005/8/layout/chevron2"/>
    <dgm:cxn modelId="{BFD739C4-0B53-431B-93FC-4A700BB1F088}" srcId="{2C735151-3EAF-4A3D-81A3-93607D771EC1}" destId="{C6A53356-EC54-4C5A-A57C-E7CBB1343F2F}" srcOrd="0" destOrd="0" parTransId="{4B7C8D22-E8C2-4A4A-958A-2210F96669F7}" sibTransId="{01555F5B-9422-4877-AFFC-383A2EE743BC}"/>
    <dgm:cxn modelId="{9B7451CB-202F-4594-BD8D-3407B17CEEE0}" srcId="{2C735151-3EAF-4A3D-81A3-93607D771EC1}" destId="{A5E82F26-C4B7-4ABE-94AC-E69E109E180C}" srcOrd="2" destOrd="0" parTransId="{F8F08EAD-567E-4BF8-8A48-049F0D7AC43F}" sibTransId="{5467BA73-D6A6-4EF8-92B4-EFDADE11C880}"/>
    <dgm:cxn modelId="{C3C0CFEE-DBEF-4E52-BA75-75C4839B9D24}" srcId="{FC008C91-247D-4FE2-8DBF-08093062125C}" destId="{2313E555-0A21-47C3-91F2-4B309A6D03F2}" srcOrd="1" destOrd="0" parTransId="{860FAC4D-9057-410D-B2E8-9DCE6CA5B002}" sibTransId="{138071B4-448D-4E63-9AC2-1A200670A27A}"/>
    <dgm:cxn modelId="{C77639F7-241E-4BD1-8C15-C5D20E477143}" type="presOf" srcId="{2313E555-0A21-47C3-91F2-4B309A6D03F2}" destId="{7E20463B-A821-46D0-A03C-0EF1D25E0B68}" srcOrd="0" destOrd="1" presId="urn:microsoft.com/office/officeart/2005/8/layout/chevron2"/>
    <dgm:cxn modelId="{C852EE81-833F-460C-80BA-D37405195593}" type="presParOf" srcId="{6FEDF76C-6366-46E5-845B-F0C3B4E99BAD}" destId="{2DC0AB8D-BC5C-4C88-9501-B86031CC96C2}" srcOrd="0" destOrd="0" presId="urn:microsoft.com/office/officeart/2005/8/layout/chevron2"/>
    <dgm:cxn modelId="{C2F223A1-9367-4392-AC73-C6E0743675C9}" type="presParOf" srcId="{2DC0AB8D-BC5C-4C88-9501-B86031CC96C2}" destId="{C69074BF-F70E-4A66-9EB8-DD9F423BACAE}" srcOrd="0" destOrd="0" presId="urn:microsoft.com/office/officeart/2005/8/layout/chevron2"/>
    <dgm:cxn modelId="{B51E4E33-9362-470F-8598-36238FDDFAA0}" type="presParOf" srcId="{2DC0AB8D-BC5C-4C88-9501-B86031CC96C2}" destId="{25DEB582-FE55-44A0-BCB9-18CB35F907DC}" srcOrd="1" destOrd="0" presId="urn:microsoft.com/office/officeart/2005/8/layout/chevron2"/>
    <dgm:cxn modelId="{151F626B-EE28-422B-BB73-2E42EC911E97}" type="presParOf" srcId="{6FEDF76C-6366-46E5-845B-F0C3B4E99BAD}" destId="{07F34F32-8304-49C4-AF92-5B8A39EC545C}" srcOrd="1" destOrd="0" presId="urn:microsoft.com/office/officeart/2005/8/layout/chevron2"/>
    <dgm:cxn modelId="{DDC41828-7E94-4CD9-BC30-02BE1D513D0B}" type="presParOf" srcId="{6FEDF76C-6366-46E5-845B-F0C3B4E99BAD}" destId="{2C079113-EF0C-4489-B402-EFE1C853C208}" srcOrd="2" destOrd="0" presId="urn:microsoft.com/office/officeart/2005/8/layout/chevron2"/>
    <dgm:cxn modelId="{D0FA7395-A71E-4720-B872-03655F39F9E9}" type="presParOf" srcId="{2C079113-EF0C-4489-B402-EFE1C853C208}" destId="{F64A8755-036D-48EF-8962-CCB7AA29761D}" srcOrd="0" destOrd="0" presId="urn:microsoft.com/office/officeart/2005/8/layout/chevron2"/>
    <dgm:cxn modelId="{B0EB527E-1E50-41C0-9927-7C7C8315AA13}" type="presParOf" srcId="{2C079113-EF0C-4489-B402-EFE1C853C208}" destId="{60BD10CF-4ED6-434B-8B0C-8CB2118EFA3E}" srcOrd="1" destOrd="0" presId="urn:microsoft.com/office/officeart/2005/8/layout/chevron2"/>
    <dgm:cxn modelId="{7CE03B08-06E5-454B-9163-FEA7D8B32217}" type="presParOf" srcId="{6FEDF76C-6366-46E5-845B-F0C3B4E99BAD}" destId="{624B96F4-D4C7-4FFD-ACC4-5EB65C3F6F01}" srcOrd="3" destOrd="0" presId="urn:microsoft.com/office/officeart/2005/8/layout/chevron2"/>
    <dgm:cxn modelId="{AEFC27DD-372D-48A5-ABCA-6C368188A5A4}" type="presParOf" srcId="{6FEDF76C-6366-46E5-845B-F0C3B4E99BAD}" destId="{62D2B6E8-A0B9-45EF-B159-8AB10E4C0BDB}" srcOrd="4" destOrd="0" presId="urn:microsoft.com/office/officeart/2005/8/layout/chevron2"/>
    <dgm:cxn modelId="{C4D6A886-0DCC-4BE6-9257-41A517F107EB}" type="presParOf" srcId="{62D2B6E8-A0B9-45EF-B159-8AB10E4C0BDB}" destId="{7D4709A8-2FB6-4548-BD5D-9D9ACBE3CFE3}" srcOrd="0" destOrd="0" presId="urn:microsoft.com/office/officeart/2005/8/layout/chevron2"/>
    <dgm:cxn modelId="{89707938-4885-4124-A9FB-6442DC5335E8}" type="presParOf" srcId="{62D2B6E8-A0B9-45EF-B159-8AB10E4C0BDB}" destId="{7E20463B-A821-46D0-A03C-0EF1D25E0B6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1E2B6C-5744-480C-BE78-F54A738275E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2C735151-3EAF-4A3D-81A3-93607D771EC1}">
      <dgm:prSet phldrT="[Texte]"/>
      <dgm:spPr/>
      <dgm:t>
        <a:bodyPr/>
        <a:lstStyle/>
        <a:p>
          <a:r>
            <a:rPr lang="fr-FR" dirty="0"/>
            <a:t>Auditions</a:t>
          </a:r>
        </a:p>
      </dgm:t>
    </dgm:pt>
    <dgm:pt modelId="{12612DEB-3571-407B-9ACE-50E743B6DBF1}" type="parTrans" cxnId="{97601C57-84EE-44A4-B7F6-E669289C72FD}">
      <dgm:prSet/>
      <dgm:spPr/>
      <dgm:t>
        <a:bodyPr/>
        <a:lstStyle/>
        <a:p>
          <a:endParaRPr lang="fr-FR"/>
        </a:p>
      </dgm:t>
    </dgm:pt>
    <dgm:pt modelId="{234D8C18-0C7B-42FE-BB6F-60AC06CF62EF}" type="sibTrans" cxnId="{97601C57-84EE-44A4-B7F6-E669289C72FD}">
      <dgm:prSet/>
      <dgm:spPr/>
      <dgm:t>
        <a:bodyPr/>
        <a:lstStyle/>
        <a:p>
          <a:endParaRPr lang="fr-FR"/>
        </a:p>
      </dgm:t>
    </dgm:pt>
    <dgm:pt modelId="{464096FC-74FC-4E41-924B-8BBB8BB765C0}">
      <dgm:prSet phldrT="[Texte]"/>
      <dgm:spPr/>
      <dgm:t>
        <a:bodyPr/>
        <a:lstStyle/>
        <a:p>
          <a:r>
            <a:rPr lang="fr-FR" dirty="0"/>
            <a:t>Rédaction du rapport d’enquête</a:t>
          </a:r>
        </a:p>
      </dgm:t>
    </dgm:pt>
    <dgm:pt modelId="{B075C8FE-45FA-4008-BB99-13FAF1A61844}" type="parTrans" cxnId="{498C6778-6FBD-456F-A2EE-2E1E7210D78D}">
      <dgm:prSet/>
      <dgm:spPr/>
      <dgm:t>
        <a:bodyPr/>
        <a:lstStyle/>
        <a:p>
          <a:endParaRPr lang="fr-FR"/>
        </a:p>
      </dgm:t>
    </dgm:pt>
    <dgm:pt modelId="{22CF0806-C04F-40F3-817E-3B509F20819F}" type="sibTrans" cxnId="{498C6778-6FBD-456F-A2EE-2E1E7210D78D}">
      <dgm:prSet/>
      <dgm:spPr/>
      <dgm:t>
        <a:bodyPr/>
        <a:lstStyle/>
        <a:p>
          <a:endParaRPr lang="fr-FR"/>
        </a:p>
      </dgm:t>
    </dgm:pt>
    <dgm:pt modelId="{4E1CED17-C326-4913-AD37-C96C22826838}">
      <dgm:prSet phldrT="[Texte]"/>
      <dgm:spPr/>
      <dgm:t>
        <a:bodyPr/>
        <a:lstStyle/>
        <a:p>
          <a:r>
            <a:rPr lang="fr-FR" dirty="0"/>
            <a:t>Exposé du contexte</a:t>
          </a:r>
        </a:p>
      </dgm:t>
    </dgm:pt>
    <dgm:pt modelId="{9AEA80B5-2AB0-4A20-A8BB-0064F13B8E4F}" type="parTrans" cxnId="{F86C2917-F5AF-4882-819B-5474DC44157E}">
      <dgm:prSet/>
      <dgm:spPr/>
      <dgm:t>
        <a:bodyPr/>
        <a:lstStyle/>
        <a:p>
          <a:endParaRPr lang="fr-FR"/>
        </a:p>
      </dgm:t>
    </dgm:pt>
    <dgm:pt modelId="{FC0FAF0C-795B-4F5D-B741-241E6B142C20}" type="sibTrans" cxnId="{F86C2917-F5AF-4882-819B-5474DC44157E}">
      <dgm:prSet/>
      <dgm:spPr/>
      <dgm:t>
        <a:bodyPr/>
        <a:lstStyle/>
        <a:p>
          <a:endParaRPr lang="fr-FR"/>
        </a:p>
      </dgm:t>
    </dgm:pt>
    <dgm:pt modelId="{FC008C91-247D-4FE2-8DBF-08093062125C}">
      <dgm:prSet phldrT="[Texte]"/>
      <dgm:spPr/>
      <dgm:t>
        <a:bodyPr/>
        <a:lstStyle/>
        <a:p>
          <a:r>
            <a:rPr lang="fr-FR" dirty="0"/>
            <a:t>Remise du rapport</a:t>
          </a:r>
        </a:p>
      </dgm:t>
    </dgm:pt>
    <dgm:pt modelId="{D3D98F2D-AC04-4E71-9313-48711455DAB2}" type="parTrans" cxnId="{C303A79E-AB3E-4107-8595-F7EDED824C36}">
      <dgm:prSet/>
      <dgm:spPr/>
      <dgm:t>
        <a:bodyPr/>
        <a:lstStyle/>
        <a:p>
          <a:endParaRPr lang="fr-FR"/>
        </a:p>
      </dgm:t>
    </dgm:pt>
    <dgm:pt modelId="{3CC691BB-1699-4EEF-A857-2E2D22200818}" type="sibTrans" cxnId="{C303A79E-AB3E-4107-8595-F7EDED824C36}">
      <dgm:prSet/>
      <dgm:spPr/>
      <dgm:t>
        <a:bodyPr/>
        <a:lstStyle/>
        <a:p>
          <a:endParaRPr lang="fr-FR"/>
        </a:p>
      </dgm:t>
    </dgm:pt>
    <dgm:pt modelId="{0DAE061C-A9A5-4C3B-B2CF-A67762E3FE0D}">
      <dgm:prSet phldrT="[Texte]"/>
      <dgm:spPr/>
      <dgm:t>
        <a:bodyPr/>
        <a:lstStyle/>
        <a:p>
          <a:r>
            <a:rPr lang="fr-FR" dirty="0"/>
            <a:t>Transmission du rapport et de ses annexes, par la commission locale d’enquête à DG-PCME-Doyen</a:t>
          </a:r>
        </a:p>
      </dgm:t>
    </dgm:pt>
    <dgm:pt modelId="{71462E6C-5D91-41C0-ABFF-071D4F002501}" type="parTrans" cxnId="{07600D75-0EBD-4EDA-B4AE-747B9DD21377}">
      <dgm:prSet/>
      <dgm:spPr/>
      <dgm:t>
        <a:bodyPr/>
        <a:lstStyle/>
        <a:p>
          <a:endParaRPr lang="fr-FR"/>
        </a:p>
      </dgm:t>
    </dgm:pt>
    <dgm:pt modelId="{C87F0475-E4DA-4D5B-BD5D-33BD403052B1}" type="sibTrans" cxnId="{07600D75-0EBD-4EDA-B4AE-747B9DD21377}">
      <dgm:prSet/>
      <dgm:spPr/>
      <dgm:t>
        <a:bodyPr/>
        <a:lstStyle/>
        <a:p>
          <a:endParaRPr lang="fr-FR"/>
        </a:p>
      </dgm:t>
    </dgm:pt>
    <dgm:pt modelId="{C6A53356-EC54-4C5A-A57C-E7CBB1343F2F}">
      <dgm:prSet phldrT="[Texte]"/>
      <dgm:spPr/>
      <dgm:t>
        <a:bodyPr/>
        <a:lstStyle/>
        <a:p>
          <a:r>
            <a:rPr lang="fr-FR" dirty="0"/>
            <a:t>Établissement par la commission d’une liste de personnes à auditionner</a:t>
          </a:r>
        </a:p>
      </dgm:t>
    </dgm:pt>
    <dgm:pt modelId="{4B7C8D22-E8C2-4A4A-958A-2210F96669F7}" type="parTrans" cxnId="{BFD739C4-0B53-431B-93FC-4A700BB1F088}">
      <dgm:prSet/>
      <dgm:spPr/>
      <dgm:t>
        <a:bodyPr/>
        <a:lstStyle/>
        <a:p>
          <a:endParaRPr lang="fr-FR"/>
        </a:p>
      </dgm:t>
    </dgm:pt>
    <dgm:pt modelId="{01555F5B-9422-4877-AFFC-383A2EE743BC}" type="sibTrans" cxnId="{BFD739C4-0B53-431B-93FC-4A700BB1F088}">
      <dgm:prSet/>
      <dgm:spPr/>
      <dgm:t>
        <a:bodyPr/>
        <a:lstStyle/>
        <a:p>
          <a:endParaRPr lang="fr-FR"/>
        </a:p>
      </dgm:t>
    </dgm:pt>
    <dgm:pt modelId="{86F9610D-10E3-4300-A3C4-2F4321F5B853}">
      <dgm:prSet phldrT="[Texte]"/>
      <dgm:spPr/>
      <dgm:t>
        <a:bodyPr/>
        <a:lstStyle/>
        <a:p>
          <a:r>
            <a:rPr lang="fr-FR" dirty="0"/>
            <a:t>Réalisation d’une grille d’entretien</a:t>
          </a:r>
        </a:p>
      </dgm:t>
    </dgm:pt>
    <dgm:pt modelId="{9A4FDC61-FEDB-41AF-B0EB-E840EC2704AD}" type="parTrans" cxnId="{94D9E00E-F8C5-4AD2-A808-C9764C3B5424}">
      <dgm:prSet/>
      <dgm:spPr/>
      <dgm:t>
        <a:bodyPr/>
        <a:lstStyle/>
        <a:p>
          <a:endParaRPr lang="fr-FR"/>
        </a:p>
      </dgm:t>
    </dgm:pt>
    <dgm:pt modelId="{AF22F31C-1356-4FE3-8C86-E93D34D28DDD}" type="sibTrans" cxnId="{94D9E00E-F8C5-4AD2-A808-C9764C3B5424}">
      <dgm:prSet/>
      <dgm:spPr/>
      <dgm:t>
        <a:bodyPr/>
        <a:lstStyle/>
        <a:p>
          <a:endParaRPr lang="fr-FR"/>
        </a:p>
      </dgm:t>
    </dgm:pt>
    <dgm:pt modelId="{3D68DD9B-5BC4-4E1E-B026-B14C74A3A163}">
      <dgm:prSet phldrT="[Texte]"/>
      <dgm:spPr/>
      <dgm:t>
        <a:bodyPr/>
        <a:lstStyle/>
        <a:p>
          <a:r>
            <a:rPr lang="fr-FR" dirty="0"/>
            <a:t>Auditions enregistrées et retranscrites in extenso par un intervenant professionnel</a:t>
          </a:r>
        </a:p>
      </dgm:t>
    </dgm:pt>
    <dgm:pt modelId="{344CA6AD-F682-4EBA-8E88-3612E53644C5}" type="parTrans" cxnId="{08DB8EE4-857D-4915-AFEA-B4F6E7C388B5}">
      <dgm:prSet/>
      <dgm:spPr/>
      <dgm:t>
        <a:bodyPr/>
        <a:lstStyle/>
        <a:p>
          <a:endParaRPr lang="fr-FR"/>
        </a:p>
      </dgm:t>
    </dgm:pt>
    <dgm:pt modelId="{00E383DA-8309-4CD7-886C-013CE4C771CE}" type="sibTrans" cxnId="{08DB8EE4-857D-4915-AFEA-B4F6E7C388B5}">
      <dgm:prSet/>
      <dgm:spPr/>
      <dgm:t>
        <a:bodyPr/>
        <a:lstStyle/>
        <a:p>
          <a:endParaRPr lang="fr-FR"/>
        </a:p>
      </dgm:t>
    </dgm:pt>
    <dgm:pt modelId="{41CA2C5F-0106-4266-B4D3-F6D555C224CA}">
      <dgm:prSet phldrT="[Texte]"/>
      <dgm:spPr/>
      <dgm:t>
        <a:bodyPr/>
        <a:lstStyle/>
        <a:p>
          <a:r>
            <a:rPr lang="fr-FR" dirty="0"/>
            <a:t>Relecture des </a:t>
          </a:r>
          <a:r>
            <a:rPr lang="fr-FR" dirty="0" err="1"/>
            <a:t>compte-rendus</a:t>
          </a:r>
          <a:r>
            <a:rPr lang="fr-FR" dirty="0"/>
            <a:t> par les membres de la commission</a:t>
          </a:r>
        </a:p>
      </dgm:t>
    </dgm:pt>
    <dgm:pt modelId="{8BCD3888-0C66-49F6-8C4B-2900CD1D7D67}" type="parTrans" cxnId="{0680EFB6-3F97-4096-A5ED-D438A340091F}">
      <dgm:prSet/>
      <dgm:spPr/>
      <dgm:t>
        <a:bodyPr/>
        <a:lstStyle/>
        <a:p>
          <a:endParaRPr lang="fr-FR"/>
        </a:p>
      </dgm:t>
    </dgm:pt>
    <dgm:pt modelId="{7B078ACB-6062-4DC0-BA8C-14F2E334786B}" type="sibTrans" cxnId="{0680EFB6-3F97-4096-A5ED-D438A340091F}">
      <dgm:prSet/>
      <dgm:spPr/>
      <dgm:t>
        <a:bodyPr/>
        <a:lstStyle/>
        <a:p>
          <a:endParaRPr lang="fr-FR"/>
        </a:p>
      </dgm:t>
    </dgm:pt>
    <dgm:pt modelId="{43CC30B6-1F1E-42F0-8105-702EE50BA933}">
      <dgm:prSet phldrT="[Texte]"/>
      <dgm:spPr/>
      <dgm:t>
        <a:bodyPr/>
        <a:lstStyle/>
        <a:p>
          <a:r>
            <a:rPr lang="fr-FR" dirty="0"/>
            <a:t>Validation conjointe par tous les membres de la commission</a:t>
          </a:r>
        </a:p>
      </dgm:t>
    </dgm:pt>
    <dgm:pt modelId="{185C9BBB-6C2A-4EE7-8133-AFBEA1D9EC43}" type="parTrans" cxnId="{9C24E741-3B48-4D9F-B615-DF662D6533AA}">
      <dgm:prSet/>
      <dgm:spPr/>
      <dgm:t>
        <a:bodyPr/>
        <a:lstStyle/>
        <a:p>
          <a:endParaRPr lang="fr-FR"/>
        </a:p>
      </dgm:t>
    </dgm:pt>
    <dgm:pt modelId="{C0892C56-D9D4-4980-B940-6A5FB6283B6B}" type="sibTrans" cxnId="{9C24E741-3B48-4D9F-B615-DF662D6533AA}">
      <dgm:prSet/>
      <dgm:spPr/>
      <dgm:t>
        <a:bodyPr/>
        <a:lstStyle/>
        <a:p>
          <a:endParaRPr lang="fr-FR"/>
        </a:p>
      </dgm:t>
    </dgm:pt>
    <dgm:pt modelId="{E3A58306-06E3-46F7-A6DC-C27B754E9B4E}">
      <dgm:prSet phldrT="[Texte]"/>
      <dgm:spPr/>
      <dgm:t>
        <a:bodyPr/>
        <a:lstStyle/>
        <a:p>
          <a:r>
            <a:rPr lang="fr-FR" dirty="0"/>
            <a:t>Liste des entretiens conduits</a:t>
          </a:r>
        </a:p>
      </dgm:t>
    </dgm:pt>
    <dgm:pt modelId="{C0BE60DC-58FF-4292-BD05-849BB1F793B5}" type="parTrans" cxnId="{ED7F65F9-66DA-4113-89EE-82B181B10BC4}">
      <dgm:prSet/>
      <dgm:spPr/>
      <dgm:t>
        <a:bodyPr/>
        <a:lstStyle/>
        <a:p>
          <a:endParaRPr lang="fr-FR"/>
        </a:p>
      </dgm:t>
    </dgm:pt>
    <dgm:pt modelId="{B8F933DF-B5CC-4FFA-8794-FEF6D30EF92B}" type="sibTrans" cxnId="{ED7F65F9-66DA-4113-89EE-82B181B10BC4}">
      <dgm:prSet/>
      <dgm:spPr/>
      <dgm:t>
        <a:bodyPr/>
        <a:lstStyle/>
        <a:p>
          <a:endParaRPr lang="fr-FR"/>
        </a:p>
      </dgm:t>
    </dgm:pt>
    <dgm:pt modelId="{CF319D12-E3F1-4E38-9A9A-B91E520AF3ED}">
      <dgm:prSet phldrT="[Texte]"/>
      <dgm:spPr/>
      <dgm:t>
        <a:bodyPr/>
        <a:lstStyle/>
        <a:p>
          <a:r>
            <a:rPr lang="fr-FR" b="1" u="sng" dirty="0"/>
            <a:t>Etablissement des faits = rôle central de la commission locale d’enquête</a:t>
          </a:r>
        </a:p>
      </dgm:t>
    </dgm:pt>
    <dgm:pt modelId="{E3EF4567-F5CA-4F2B-9239-AA8E5364A592}" type="parTrans" cxnId="{48699975-DF0F-46A2-9A84-84DEC14532B1}">
      <dgm:prSet/>
      <dgm:spPr/>
      <dgm:t>
        <a:bodyPr/>
        <a:lstStyle/>
        <a:p>
          <a:endParaRPr lang="fr-FR"/>
        </a:p>
      </dgm:t>
    </dgm:pt>
    <dgm:pt modelId="{01128FD9-9117-41D3-BE5E-574C0D41A747}" type="sibTrans" cxnId="{48699975-DF0F-46A2-9A84-84DEC14532B1}">
      <dgm:prSet/>
      <dgm:spPr/>
      <dgm:t>
        <a:bodyPr/>
        <a:lstStyle/>
        <a:p>
          <a:endParaRPr lang="fr-FR"/>
        </a:p>
      </dgm:t>
    </dgm:pt>
    <dgm:pt modelId="{D5A2CD21-F1BE-410A-B43E-47A51A905EB6}">
      <dgm:prSet phldrT="[Texte]"/>
      <dgm:spPr/>
      <dgm:t>
        <a:bodyPr/>
        <a:lstStyle/>
        <a:p>
          <a:r>
            <a:rPr lang="fr-FR" b="1" u="sng" dirty="0"/>
            <a:t>Possibilité de réaliser une première qualification juridique</a:t>
          </a:r>
        </a:p>
      </dgm:t>
    </dgm:pt>
    <dgm:pt modelId="{F5B5B11D-2110-454B-8B9E-8D739BD2CBC0}" type="parTrans" cxnId="{1C763884-518D-41BD-8444-2E314B462F16}">
      <dgm:prSet/>
      <dgm:spPr/>
      <dgm:t>
        <a:bodyPr/>
        <a:lstStyle/>
        <a:p>
          <a:endParaRPr lang="fr-FR"/>
        </a:p>
      </dgm:t>
    </dgm:pt>
    <dgm:pt modelId="{284F2C1E-9737-4DC8-929B-67DFA778325C}" type="sibTrans" cxnId="{1C763884-518D-41BD-8444-2E314B462F16}">
      <dgm:prSet/>
      <dgm:spPr/>
      <dgm:t>
        <a:bodyPr/>
        <a:lstStyle/>
        <a:p>
          <a:endParaRPr lang="fr-FR"/>
        </a:p>
      </dgm:t>
    </dgm:pt>
    <dgm:pt modelId="{EB252E36-1E86-479E-BF4F-170D07FA400B}">
      <dgm:prSet phldrT="[Texte]"/>
      <dgm:spPr/>
      <dgm:t>
        <a:bodyPr/>
        <a:lstStyle/>
        <a:p>
          <a:r>
            <a:rPr lang="fr-FR" b="1" u="sng" dirty="0"/>
            <a:t>En annexe : tous les compte-rendu d’entretiens + éléments de preuve éventuellement transmis (sms, mails, plannings...)</a:t>
          </a:r>
        </a:p>
      </dgm:t>
    </dgm:pt>
    <dgm:pt modelId="{796E1E97-6D49-44F7-AE84-BC988FEB0232}" type="parTrans" cxnId="{5195878D-CCD1-4654-A30E-940858C29CFD}">
      <dgm:prSet/>
      <dgm:spPr/>
      <dgm:t>
        <a:bodyPr/>
        <a:lstStyle/>
        <a:p>
          <a:endParaRPr lang="fr-FR"/>
        </a:p>
      </dgm:t>
    </dgm:pt>
    <dgm:pt modelId="{01D7FB0E-5ADC-47BF-B5ED-4F84BB842B8F}" type="sibTrans" cxnId="{5195878D-CCD1-4654-A30E-940858C29CFD}">
      <dgm:prSet/>
      <dgm:spPr/>
      <dgm:t>
        <a:bodyPr/>
        <a:lstStyle/>
        <a:p>
          <a:endParaRPr lang="fr-FR"/>
        </a:p>
      </dgm:t>
    </dgm:pt>
    <dgm:pt modelId="{82505E64-5D41-46D4-A55D-273FA5325663}">
      <dgm:prSet phldrT="[Texte]"/>
      <dgm:spPr/>
      <dgm:t>
        <a:bodyPr/>
        <a:lstStyle/>
        <a:p>
          <a:endParaRPr lang="fr-FR" dirty="0"/>
        </a:p>
      </dgm:t>
    </dgm:pt>
    <dgm:pt modelId="{251D8CB4-ADC5-4811-A7A3-F106871EBDC4}" type="parTrans" cxnId="{6647BE92-F190-4868-939F-3DD91355D0A5}">
      <dgm:prSet/>
      <dgm:spPr/>
      <dgm:t>
        <a:bodyPr/>
        <a:lstStyle/>
        <a:p>
          <a:endParaRPr lang="fr-FR"/>
        </a:p>
      </dgm:t>
    </dgm:pt>
    <dgm:pt modelId="{C2F52B9C-9B2D-4C78-8155-8007521B8AD7}" type="sibTrans" cxnId="{6647BE92-F190-4868-939F-3DD91355D0A5}">
      <dgm:prSet/>
      <dgm:spPr/>
      <dgm:t>
        <a:bodyPr/>
        <a:lstStyle/>
        <a:p>
          <a:endParaRPr lang="fr-FR"/>
        </a:p>
      </dgm:t>
    </dgm:pt>
    <dgm:pt modelId="{F387D25D-EBA5-427B-9528-2EB0F6E3DD15}">
      <dgm:prSet phldrT="[Texte]"/>
      <dgm:spPr/>
      <dgm:t>
        <a:bodyPr/>
        <a:lstStyle/>
        <a:p>
          <a:r>
            <a:rPr lang="fr-FR" dirty="0"/>
            <a:t>Entretien de remise des conclusions du rapport au(x) plaignant(s) et/ou au(x) tiers ayant réalisé le signalement et à l’auteur présumé</a:t>
          </a:r>
        </a:p>
      </dgm:t>
    </dgm:pt>
    <dgm:pt modelId="{BD4B214A-ECCE-4D5C-8A68-89639563145D}" type="parTrans" cxnId="{25B3A1A5-D8CD-4FD0-A47C-4ABAAF30B9B5}">
      <dgm:prSet/>
      <dgm:spPr/>
      <dgm:t>
        <a:bodyPr/>
        <a:lstStyle/>
        <a:p>
          <a:endParaRPr lang="fr-FR"/>
        </a:p>
      </dgm:t>
    </dgm:pt>
    <dgm:pt modelId="{1034CAA9-3D9A-4E45-874E-8948B6ED7129}" type="sibTrans" cxnId="{25B3A1A5-D8CD-4FD0-A47C-4ABAAF30B9B5}">
      <dgm:prSet/>
      <dgm:spPr/>
      <dgm:t>
        <a:bodyPr/>
        <a:lstStyle/>
        <a:p>
          <a:endParaRPr lang="fr-FR"/>
        </a:p>
      </dgm:t>
    </dgm:pt>
    <dgm:pt modelId="{6FEDF76C-6366-46E5-845B-F0C3B4E99BAD}" type="pres">
      <dgm:prSet presAssocID="{701E2B6C-5744-480C-BE78-F54A738275E1}" presName="linearFlow" presStyleCnt="0">
        <dgm:presLayoutVars>
          <dgm:dir/>
          <dgm:animLvl val="lvl"/>
          <dgm:resizeHandles val="exact"/>
        </dgm:presLayoutVars>
      </dgm:prSet>
      <dgm:spPr/>
    </dgm:pt>
    <dgm:pt modelId="{2DC0AB8D-BC5C-4C88-9501-B86031CC96C2}" type="pres">
      <dgm:prSet presAssocID="{2C735151-3EAF-4A3D-81A3-93607D771EC1}" presName="composite" presStyleCnt="0"/>
      <dgm:spPr/>
    </dgm:pt>
    <dgm:pt modelId="{C69074BF-F70E-4A66-9EB8-DD9F423BACAE}" type="pres">
      <dgm:prSet presAssocID="{2C735151-3EAF-4A3D-81A3-93607D771EC1}" presName="parentText" presStyleLbl="alignNode1" presStyleIdx="0" presStyleCnt="3">
        <dgm:presLayoutVars>
          <dgm:chMax val="1"/>
          <dgm:bulletEnabled val="1"/>
        </dgm:presLayoutVars>
      </dgm:prSet>
      <dgm:spPr/>
    </dgm:pt>
    <dgm:pt modelId="{25DEB582-FE55-44A0-BCB9-18CB35F907DC}" type="pres">
      <dgm:prSet presAssocID="{2C735151-3EAF-4A3D-81A3-93607D771EC1}" presName="descendantText" presStyleLbl="alignAcc1" presStyleIdx="0" presStyleCnt="3" custLinFactNeighborX="-166" custLinFactNeighborY="-77">
        <dgm:presLayoutVars>
          <dgm:bulletEnabled val="1"/>
        </dgm:presLayoutVars>
      </dgm:prSet>
      <dgm:spPr/>
    </dgm:pt>
    <dgm:pt modelId="{07F34F32-8304-49C4-AF92-5B8A39EC545C}" type="pres">
      <dgm:prSet presAssocID="{234D8C18-0C7B-42FE-BB6F-60AC06CF62EF}" presName="sp" presStyleCnt="0"/>
      <dgm:spPr/>
    </dgm:pt>
    <dgm:pt modelId="{2C079113-EF0C-4489-B402-EFE1C853C208}" type="pres">
      <dgm:prSet presAssocID="{464096FC-74FC-4E41-924B-8BBB8BB765C0}" presName="composite" presStyleCnt="0"/>
      <dgm:spPr/>
    </dgm:pt>
    <dgm:pt modelId="{F64A8755-036D-48EF-8962-CCB7AA29761D}" type="pres">
      <dgm:prSet presAssocID="{464096FC-74FC-4E41-924B-8BBB8BB765C0}" presName="parentText" presStyleLbl="alignNode1" presStyleIdx="1" presStyleCnt="3">
        <dgm:presLayoutVars>
          <dgm:chMax val="1"/>
          <dgm:bulletEnabled val="1"/>
        </dgm:presLayoutVars>
      </dgm:prSet>
      <dgm:spPr/>
    </dgm:pt>
    <dgm:pt modelId="{60BD10CF-4ED6-434B-8B0C-8CB2118EFA3E}" type="pres">
      <dgm:prSet presAssocID="{464096FC-74FC-4E41-924B-8BBB8BB765C0}" presName="descendantText" presStyleLbl="alignAcc1" presStyleIdx="1" presStyleCnt="3">
        <dgm:presLayoutVars>
          <dgm:bulletEnabled val="1"/>
        </dgm:presLayoutVars>
      </dgm:prSet>
      <dgm:spPr/>
    </dgm:pt>
    <dgm:pt modelId="{624B96F4-D4C7-4FFD-ACC4-5EB65C3F6F01}" type="pres">
      <dgm:prSet presAssocID="{22CF0806-C04F-40F3-817E-3B509F20819F}" presName="sp" presStyleCnt="0"/>
      <dgm:spPr/>
    </dgm:pt>
    <dgm:pt modelId="{62D2B6E8-A0B9-45EF-B159-8AB10E4C0BDB}" type="pres">
      <dgm:prSet presAssocID="{FC008C91-247D-4FE2-8DBF-08093062125C}" presName="composite" presStyleCnt="0"/>
      <dgm:spPr/>
    </dgm:pt>
    <dgm:pt modelId="{7D4709A8-2FB6-4548-BD5D-9D9ACBE3CFE3}" type="pres">
      <dgm:prSet presAssocID="{FC008C91-247D-4FE2-8DBF-08093062125C}" presName="parentText" presStyleLbl="alignNode1" presStyleIdx="2" presStyleCnt="3">
        <dgm:presLayoutVars>
          <dgm:chMax val="1"/>
          <dgm:bulletEnabled val="1"/>
        </dgm:presLayoutVars>
      </dgm:prSet>
      <dgm:spPr/>
    </dgm:pt>
    <dgm:pt modelId="{7E20463B-A821-46D0-A03C-0EF1D25E0B68}" type="pres">
      <dgm:prSet presAssocID="{FC008C91-247D-4FE2-8DBF-08093062125C}" presName="descendantText" presStyleLbl="alignAcc1" presStyleIdx="2" presStyleCnt="3">
        <dgm:presLayoutVars>
          <dgm:bulletEnabled val="1"/>
        </dgm:presLayoutVars>
      </dgm:prSet>
      <dgm:spPr/>
    </dgm:pt>
  </dgm:ptLst>
  <dgm:cxnLst>
    <dgm:cxn modelId="{94D9E00E-F8C5-4AD2-A808-C9764C3B5424}" srcId="{2C735151-3EAF-4A3D-81A3-93607D771EC1}" destId="{86F9610D-10E3-4300-A3C4-2F4321F5B853}" srcOrd="1" destOrd="0" parTransId="{9A4FDC61-FEDB-41AF-B0EB-E840EC2704AD}" sibTransId="{AF22F31C-1356-4FE3-8C86-E93D34D28DDD}"/>
    <dgm:cxn modelId="{5B6FDC14-1477-40B6-875D-3252EF980639}" type="presOf" srcId="{D5A2CD21-F1BE-410A-B43E-47A51A905EB6}" destId="{60BD10CF-4ED6-434B-8B0C-8CB2118EFA3E}" srcOrd="0" destOrd="3" presId="urn:microsoft.com/office/officeart/2005/8/layout/chevron2"/>
    <dgm:cxn modelId="{F86C2917-F5AF-4882-819B-5474DC44157E}" srcId="{464096FC-74FC-4E41-924B-8BBB8BB765C0}" destId="{4E1CED17-C326-4913-AD37-C96C22826838}" srcOrd="0" destOrd="0" parTransId="{9AEA80B5-2AB0-4A20-A8BB-0064F13B8E4F}" sibTransId="{FC0FAF0C-795B-4F5D-B741-241E6B142C20}"/>
    <dgm:cxn modelId="{BEC11F19-E813-4015-BDE4-380A9972913D}" type="presOf" srcId="{41CA2C5F-0106-4266-B4D3-F6D555C224CA}" destId="{25DEB582-FE55-44A0-BCB9-18CB35F907DC}" srcOrd="0" destOrd="3" presId="urn:microsoft.com/office/officeart/2005/8/layout/chevron2"/>
    <dgm:cxn modelId="{D22DD726-56B6-4A15-AD63-522DA1023A33}" type="presOf" srcId="{701E2B6C-5744-480C-BE78-F54A738275E1}" destId="{6FEDF76C-6366-46E5-845B-F0C3B4E99BAD}" srcOrd="0" destOrd="0" presId="urn:microsoft.com/office/officeart/2005/8/layout/chevron2"/>
    <dgm:cxn modelId="{9C24E741-3B48-4D9F-B615-DF662D6533AA}" srcId="{2C735151-3EAF-4A3D-81A3-93607D771EC1}" destId="{43CC30B6-1F1E-42F0-8105-702EE50BA933}" srcOrd="4" destOrd="0" parTransId="{185C9BBB-6C2A-4EE7-8133-AFBEA1D9EC43}" sibTransId="{C0892C56-D9D4-4980-B940-6A5FB6283B6B}"/>
    <dgm:cxn modelId="{FE7C3442-40BF-4AA4-8530-A117D4CB3A14}" type="presOf" srcId="{43CC30B6-1F1E-42F0-8105-702EE50BA933}" destId="{25DEB582-FE55-44A0-BCB9-18CB35F907DC}" srcOrd="0" destOrd="4" presId="urn:microsoft.com/office/officeart/2005/8/layout/chevron2"/>
    <dgm:cxn modelId="{97601C57-84EE-44A4-B7F6-E669289C72FD}" srcId="{701E2B6C-5744-480C-BE78-F54A738275E1}" destId="{2C735151-3EAF-4A3D-81A3-93607D771EC1}" srcOrd="0" destOrd="0" parTransId="{12612DEB-3571-407B-9ACE-50E743B6DBF1}" sibTransId="{234D8C18-0C7B-42FE-BB6F-60AC06CF62EF}"/>
    <dgm:cxn modelId="{5F6B9B73-1C2E-49EA-BC19-EDA6C5B31D26}" type="presOf" srcId="{464096FC-74FC-4E41-924B-8BBB8BB765C0}" destId="{F64A8755-036D-48EF-8962-CCB7AA29761D}" srcOrd="0" destOrd="0" presId="urn:microsoft.com/office/officeart/2005/8/layout/chevron2"/>
    <dgm:cxn modelId="{07600D75-0EBD-4EDA-B4AE-747B9DD21377}" srcId="{FC008C91-247D-4FE2-8DBF-08093062125C}" destId="{0DAE061C-A9A5-4C3B-B2CF-A67762E3FE0D}" srcOrd="0" destOrd="0" parTransId="{71462E6C-5D91-41C0-ABFF-071D4F002501}" sibTransId="{C87F0475-E4DA-4D5B-BD5D-33BD403052B1}"/>
    <dgm:cxn modelId="{48699975-DF0F-46A2-9A84-84DEC14532B1}" srcId="{464096FC-74FC-4E41-924B-8BBB8BB765C0}" destId="{CF319D12-E3F1-4E38-9A9A-B91E520AF3ED}" srcOrd="2" destOrd="0" parTransId="{E3EF4567-F5CA-4F2B-9239-AA8E5364A592}" sibTransId="{01128FD9-9117-41D3-BE5E-574C0D41A747}"/>
    <dgm:cxn modelId="{498C6778-6FBD-456F-A2EE-2E1E7210D78D}" srcId="{701E2B6C-5744-480C-BE78-F54A738275E1}" destId="{464096FC-74FC-4E41-924B-8BBB8BB765C0}" srcOrd="1" destOrd="0" parTransId="{B075C8FE-45FA-4008-BB99-13FAF1A61844}" sibTransId="{22CF0806-C04F-40F3-817E-3B509F20819F}"/>
    <dgm:cxn modelId="{1C763884-518D-41BD-8444-2E314B462F16}" srcId="{464096FC-74FC-4E41-924B-8BBB8BB765C0}" destId="{D5A2CD21-F1BE-410A-B43E-47A51A905EB6}" srcOrd="3" destOrd="0" parTransId="{F5B5B11D-2110-454B-8B9E-8D739BD2CBC0}" sibTransId="{284F2C1E-9737-4DC8-929B-67DFA778325C}"/>
    <dgm:cxn modelId="{5195878D-CCD1-4654-A30E-940858C29CFD}" srcId="{464096FC-74FC-4E41-924B-8BBB8BB765C0}" destId="{EB252E36-1E86-479E-BF4F-170D07FA400B}" srcOrd="4" destOrd="0" parTransId="{796E1E97-6D49-44F7-AE84-BC988FEB0232}" sibTransId="{01D7FB0E-5ADC-47BF-B5ED-4F84BB842B8F}"/>
    <dgm:cxn modelId="{6647BE92-F190-4868-939F-3DD91355D0A5}" srcId="{FC008C91-247D-4FE2-8DBF-08093062125C}" destId="{82505E64-5D41-46D4-A55D-273FA5325663}" srcOrd="2" destOrd="0" parTransId="{251D8CB4-ADC5-4811-A7A3-F106871EBDC4}" sibTransId="{C2F52B9C-9B2D-4C78-8155-8007521B8AD7}"/>
    <dgm:cxn modelId="{D99F369B-5FB2-4A9B-B86C-D76D1594D958}" type="presOf" srcId="{3D68DD9B-5BC4-4E1E-B026-B14C74A3A163}" destId="{25DEB582-FE55-44A0-BCB9-18CB35F907DC}" srcOrd="0" destOrd="2" presId="urn:microsoft.com/office/officeart/2005/8/layout/chevron2"/>
    <dgm:cxn modelId="{6996A49D-24CB-4A35-9D71-4DA18CC0BBE5}" type="presOf" srcId="{4E1CED17-C326-4913-AD37-C96C22826838}" destId="{60BD10CF-4ED6-434B-8B0C-8CB2118EFA3E}" srcOrd="0" destOrd="0" presId="urn:microsoft.com/office/officeart/2005/8/layout/chevron2"/>
    <dgm:cxn modelId="{C303A79E-AB3E-4107-8595-F7EDED824C36}" srcId="{701E2B6C-5744-480C-BE78-F54A738275E1}" destId="{FC008C91-247D-4FE2-8DBF-08093062125C}" srcOrd="2" destOrd="0" parTransId="{D3D98F2D-AC04-4E71-9313-48711455DAB2}" sibTransId="{3CC691BB-1699-4EEF-A857-2E2D22200818}"/>
    <dgm:cxn modelId="{1874D3A0-C96B-46DB-A008-ACF3BC3C4225}" type="presOf" srcId="{E3A58306-06E3-46F7-A6DC-C27B754E9B4E}" destId="{60BD10CF-4ED6-434B-8B0C-8CB2118EFA3E}" srcOrd="0" destOrd="1" presId="urn:microsoft.com/office/officeart/2005/8/layout/chevron2"/>
    <dgm:cxn modelId="{25B3A1A5-D8CD-4FD0-A47C-4ABAAF30B9B5}" srcId="{FC008C91-247D-4FE2-8DBF-08093062125C}" destId="{F387D25D-EBA5-427B-9528-2EB0F6E3DD15}" srcOrd="1" destOrd="0" parTransId="{BD4B214A-ECCE-4D5C-8A68-89639563145D}" sibTransId="{1034CAA9-3D9A-4E45-874E-8948B6ED7129}"/>
    <dgm:cxn modelId="{5002B9A6-3A43-4398-83CD-C3C482218B68}" type="presOf" srcId="{CF319D12-E3F1-4E38-9A9A-B91E520AF3ED}" destId="{60BD10CF-4ED6-434B-8B0C-8CB2118EFA3E}" srcOrd="0" destOrd="2" presId="urn:microsoft.com/office/officeart/2005/8/layout/chevron2"/>
    <dgm:cxn modelId="{0680EFB6-3F97-4096-A5ED-D438A340091F}" srcId="{2C735151-3EAF-4A3D-81A3-93607D771EC1}" destId="{41CA2C5F-0106-4266-B4D3-F6D555C224CA}" srcOrd="3" destOrd="0" parTransId="{8BCD3888-0C66-49F6-8C4B-2900CD1D7D67}" sibTransId="{7B078ACB-6062-4DC0-BA8C-14F2E334786B}"/>
    <dgm:cxn modelId="{242F9BB8-B060-4F9D-A603-E7336636A727}" type="presOf" srcId="{FC008C91-247D-4FE2-8DBF-08093062125C}" destId="{7D4709A8-2FB6-4548-BD5D-9D9ACBE3CFE3}" srcOrd="0" destOrd="0" presId="urn:microsoft.com/office/officeart/2005/8/layout/chevron2"/>
    <dgm:cxn modelId="{C6D2C5BC-9200-4C08-BD81-4D6DAD132E98}" type="presOf" srcId="{F387D25D-EBA5-427B-9528-2EB0F6E3DD15}" destId="{7E20463B-A821-46D0-A03C-0EF1D25E0B68}" srcOrd="0" destOrd="1" presId="urn:microsoft.com/office/officeart/2005/8/layout/chevron2"/>
    <dgm:cxn modelId="{8377DBBF-D39C-4362-B61E-C642FD5442FC}" type="presOf" srcId="{EB252E36-1E86-479E-BF4F-170D07FA400B}" destId="{60BD10CF-4ED6-434B-8B0C-8CB2118EFA3E}" srcOrd="0" destOrd="4" presId="urn:microsoft.com/office/officeart/2005/8/layout/chevron2"/>
    <dgm:cxn modelId="{BFD739C4-0B53-431B-93FC-4A700BB1F088}" srcId="{2C735151-3EAF-4A3D-81A3-93607D771EC1}" destId="{C6A53356-EC54-4C5A-A57C-E7CBB1343F2F}" srcOrd="0" destOrd="0" parTransId="{4B7C8D22-E8C2-4A4A-958A-2210F96669F7}" sibTransId="{01555F5B-9422-4877-AFFC-383A2EE743BC}"/>
    <dgm:cxn modelId="{B5D55ACE-CA26-4264-A311-9C5D243A7A22}" type="presOf" srcId="{86F9610D-10E3-4300-A3C4-2F4321F5B853}" destId="{25DEB582-FE55-44A0-BCB9-18CB35F907DC}" srcOrd="0" destOrd="1" presId="urn:microsoft.com/office/officeart/2005/8/layout/chevron2"/>
    <dgm:cxn modelId="{BBABD9D8-C729-46B7-B36D-7F607A3F33B7}" type="presOf" srcId="{C6A53356-EC54-4C5A-A57C-E7CBB1343F2F}" destId="{25DEB582-FE55-44A0-BCB9-18CB35F907DC}" srcOrd="0" destOrd="0" presId="urn:microsoft.com/office/officeart/2005/8/layout/chevron2"/>
    <dgm:cxn modelId="{08DB8EE4-857D-4915-AFEA-B4F6E7C388B5}" srcId="{2C735151-3EAF-4A3D-81A3-93607D771EC1}" destId="{3D68DD9B-5BC4-4E1E-B026-B14C74A3A163}" srcOrd="2" destOrd="0" parTransId="{344CA6AD-F682-4EBA-8E88-3612E53644C5}" sibTransId="{00E383DA-8309-4CD7-886C-013CE4C771CE}"/>
    <dgm:cxn modelId="{70956FF8-8C4B-4B73-8A27-659FF3628169}" type="presOf" srcId="{2C735151-3EAF-4A3D-81A3-93607D771EC1}" destId="{C69074BF-F70E-4A66-9EB8-DD9F423BACAE}" srcOrd="0" destOrd="0" presId="urn:microsoft.com/office/officeart/2005/8/layout/chevron2"/>
    <dgm:cxn modelId="{ED7F65F9-66DA-4113-89EE-82B181B10BC4}" srcId="{464096FC-74FC-4E41-924B-8BBB8BB765C0}" destId="{E3A58306-06E3-46F7-A6DC-C27B754E9B4E}" srcOrd="1" destOrd="0" parTransId="{C0BE60DC-58FF-4292-BD05-849BB1F793B5}" sibTransId="{B8F933DF-B5CC-4FFA-8794-FEF6D30EF92B}"/>
    <dgm:cxn modelId="{A1BD12FC-1C8D-4342-B535-6D07E5FF48D6}" type="presOf" srcId="{0DAE061C-A9A5-4C3B-B2CF-A67762E3FE0D}" destId="{7E20463B-A821-46D0-A03C-0EF1D25E0B68}" srcOrd="0" destOrd="0" presId="urn:microsoft.com/office/officeart/2005/8/layout/chevron2"/>
    <dgm:cxn modelId="{AE15E5FE-D3EB-45D7-91B1-5C17F2E66CC3}" type="presOf" srcId="{82505E64-5D41-46D4-A55D-273FA5325663}" destId="{7E20463B-A821-46D0-A03C-0EF1D25E0B68}" srcOrd="0" destOrd="2" presId="urn:microsoft.com/office/officeart/2005/8/layout/chevron2"/>
    <dgm:cxn modelId="{B7D61247-C3EA-4FFC-BBBD-FC184BFA85CA}" type="presParOf" srcId="{6FEDF76C-6366-46E5-845B-F0C3B4E99BAD}" destId="{2DC0AB8D-BC5C-4C88-9501-B86031CC96C2}" srcOrd="0" destOrd="0" presId="urn:microsoft.com/office/officeart/2005/8/layout/chevron2"/>
    <dgm:cxn modelId="{D3BA2487-6B5A-4BCC-A7BF-0EB959E5C2D1}" type="presParOf" srcId="{2DC0AB8D-BC5C-4C88-9501-B86031CC96C2}" destId="{C69074BF-F70E-4A66-9EB8-DD9F423BACAE}" srcOrd="0" destOrd="0" presId="urn:microsoft.com/office/officeart/2005/8/layout/chevron2"/>
    <dgm:cxn modelId="{ED6C6F46-CD35-4E89-B581-236B00B0D1AD}" type="presParOf" srcId="{2DC0AB8D-BC5C-4C88-9501-B86031CC96C2}" destId="{25DEB582-FE55-44A0-BCB9-18CB35F907DC}" srcOrd="1" destOrd="0" presId="urn:microsoft.com/office/officeart/2005/8/layout/chevron2"/>
    <dgm:cxn modelId="{15767CD4-A451-43AE-9883-29607BAF18F4}" type="presParOf" srcId="{6FEDF76C-6366-46E5-845B-F0C3B4E99BAD}" destId="{07F34F32-8304-49C4-AF92-5B8A39EC545C}" srcOrd="1" destOrd="0" presId="urn:microsoft.com/office/officeart/2005/8/layout/chevron2"/>
    <dgm:cxn modelId="{AC0A9746-8AE6-41B1-B52D-2DC8761B1FAB}" type="presParOf" srcId="{6FEDF76C-6366-46E5-845B-F0C3B4E99BAD}" destId="{2C079113-EF0C-4489-B402-EFE1C853C208}" srcOrd="2" destOrd="0" presId="urn:microsoft.com/office/officeart/2005/8/layout/chevron2"/>
    <dgm:cxn modelId="{87AAA7ED-E093-40DB-8283-EED88BA5942E}" type="presParOf" srcId="{2C079113-EF0C-4489-B402-EFE1C853C208}" destId="{F64A8755-036D-48EF-8962-CCB7AA29761D}" srcOrd="0" destOrd="0" presId="urn:microsoft.com/office/officeart/2005/8/layout/chevron2"/>
    <dgm:cxn modelId="{DD8010C0-3EE7-4A96-ADAB-DDBA3AE9081A}" type="presParOf" srcId="{2C079113-EF0C-4489-B402-EFE1C853C208}" destId="{60BD10CF-4ED6-434B-8B0C-8CB2118EFA3E}" srcOrd="1" destOrd="0" presId="urn:microsoft.com/office/officeart/2005/8/layout/chevron2"/>
    <dgm:cxn modelId="{489073CE-D737-4C44-AB30-1EB0AD0A47CD}" type="presParOf" srcId="{6FEDF76C-6366-46E5-845B-F0C3B4E99BAD}" destId="{624B96F4-D4C7-4FFD-ACC4-5EB65C3F6F01}" srcOrd="3" destOrd="0" presId="urn:microsoft.com/office/officeart/2005/8/layout/chevron2"/>
    <dgm:cxn modelId="{07311D3B-830F-411C-9FCA-00B2A04FEE65}" type="presParOf" srcId="{6FEDF76C-6366-46E5-845B-F0C3B4E99BAD}" destId="{62D2B6E8-A0B9-45EF-B159-8AB10E4C0BDB}" srcOrd="4" destOrd="0" presId="urn:microsoft.com/office/officeart/2005/8/layout/chevron2"/>
    <dgm:cxn modelId="{E2FAC1A6-9EC6-474F-BD0E-C7C92AA59BF5}" type="presParOf" srcId="{62D2B6E8-A0B9-45EF-B159-8AB10E4C0BDB}" destId="{7D4709A8-2FB6-4548-BD5D-9D9ACBE3CFE3}" srcOrd="0" destOrd="0" presId="urn:microsoft.com/office/officeart/2005/8/layout/chevron2"/>
    <dgm:cxn modelId="{76DB9F06-F1A3-4F96-B3B8-6D9EC73D63EE}" type="presParOf" srcId="{62D2B6E8-A0B9-45EF-B159-8AB10E4C0BDB}" destId="{7E20463B-A821-46D0-A03C-0EF1D25E0B6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CA6532-66DD-44B8-BEA8-C4C579BEF783}" type="doc">
      <dgm:prSet loTypeId="urn:microsoft.com/office/officeart/2008/layout/HorizontalMultiLevelHierarchy" loCatId="hierarchy" qsTypeId="urn:microsoft.com/office/officeart/2005/8/quickstyle/simple3" qsCatId="simple" csTypeId="urn:microsoft.com/office/officeart/2005/8/colors/colorful2" csCatId="colorful" phldr="1"/>
      <dgm:spPr/>
      <dgm:t>
        <a:bodyPr/>
        <a:lstStyle/>
        <a:p>
          <a:endParaRPr lang="fr-FR"/>
        </a:p>
      </dgm:t>
    </dgm:pt>
    <dgm:pt modelId="{2176165F-6646-4329-AAAA-0EE8C7C62766}">
      <dgm:prSet phldrT="[Texte]" custT="1"/>
      <dgm:spPr/>
      <dgm:t>
        <a:bodyPr/>
        <a:lstStyle/>
        <a:p>
          <a:r>
            <a:rPr lang="fr-FR" sz="1200" dirty="0"/>
            <a:t>Enquête administrative </a:t>
          </a:r>
        </a:p>
        <a:p>
          <a:r>
            <a:rPr lang="fr-FR" sz="1200" dirty="0"/>
            <a:t>Remise du rapport d’enquête</a:t>
          </a:r>
        </a:p>
      </dgm:t>
    </dgm:pt>
    <dgm:pt modelId="{FF7249B6-755A-4B95-9E4D-D4175424E4B0}" type="parTrans" cxnId="{B643BD5F-25CA-4B9B-8AB0-5DB4572BF5FD}">
      <dgm:prSet/>
      <dgm:spPr/>
      <dgm:t>
        <a:bodyPr/>
        <a:lstStyle/>
        <a:p>
          <a:endParaRPr lang="fr-FR" sz="3600"/>
        </a:p>
      </dgm:t>
    </dgm:pt>
    <dgm:pt modelId="{A692CF62-4C18-41AE-BC53-99BFC9B0DEF9}" type="sibTrans" cxnId="{B643BD5F-25CA-4B9B-8AB0-5DB4572BF5FD}">
      <dgm:prSet/>
      <dgm:spPr/>
      <dgm:t>
        <a:bodyPr/>
        <a:lstStyle/>
        <a:p>
          <a:endParaRPr lang="fr-FR" sz="3600"/>
        </a:p>
      </dgm:t>
    </dgm:pt>
    <dgm:pt modelId="{2D44FFA7-8D87-415B-ADBF-83EDD2436BAB}">
      <dgm:prSet phldrT="[Texte]" custT="1"/>
      <dgm:spPr/>
      <dgm:t>
        <a:bodyPr/>
        <a:lstStyle/>
        <a:p>
          <a:r>
            <a:rPr lang="fr-FR" sz="1200" b="1" dirty="0"/>
            <a:t>Décision d’engager une procédure disciplinaire </a:t>
          </a:r>
        </a:p>
      </dgm:t>
    </dgm:pt>
    <dgm:pt modelId="{1F4B019D-421C-498B-8530-DCED429B66EA}" type="parTrans" cxnId="{4DD6BF9B-5022-43C5-8374-343077B354F0}">
      <dgm:prSet custT="1"/>
      <dgm:spPr/>
      <dgm:t>
        <a:bodyPr/>
        <a:lstStyle/>
        <a:p>
          <a:endParaRPr lang="fr-FR" sz="1000"/>
        </a:p>
      </dgm:t>
    </dgm:pt>
    <dgm:pt modelId="{6A5CABE9-FA88-44DC-BE08-50D5B42A2393}" type="sibTrans" cxnId="{4DD6BF9B-5022-43C5-8374-343077B354F0}">
      <dgm:prSet/>
      <dgm:spPr/>
      <dgm:t>
        <a:bodyPr/>
        <a:lstStyle/>
        <a:p>
          <a:endParaRPr lang="fr-FR" sz="3600"/>
        </a:p>
      </dgm:t>
    </dgm:pt>
    <dgm:pt modelId="{2E408828-26AC-4BD2-A5DB-8D87D21F2295}">
      <dgm:prSet phldrT="[Texte]" custT="1"/>
      <dgm:spPr/>
      <dgm:t>
        <a:bodyPr/>
        <a:lstStyle/>
        <a:p>
          <a:r>
            <a:rPr lang="fr-FR" sz="1200" b="1" u="sng" dirty="0"/>
            <a:t>Oui</a:t>
          </a:r>
        </a:p>
        <a:p>
          <a:r>
            <a:rPr lang="fr-FR" sz="1200" dirty="0"/>
            <a:t>Procédure disciplinaire CHU ou saisine du CNG ou du MESRI + MSS</a:t>
          </a:r>
        </a:p>
      </dgm:t>
    </dgm:pt>
    <dgm:pt modelId="{3892454F-8685-489D-BFA9-0CFD8CBEDC78}" type="parTrans" cxnId="{BFE0668E-4E5B-4D1F-8DA4-2F099F089865}">
      <dgm:prSet custT="1"/>
      <dgm:spPr/>
      <dgm:t>
        <a:bodyPr/>
        <a:lstStyle/>
        <a:p>
          <a:endParaRPr lang="fr-FR" sz="1000"/>
        </a:p>
      </dgm:t>
    </dgm:pt>
    <dgm:pt modelId="{89EC7834-0874-4787-B776-DD2835FDCCFC}" type="sibTrans" cxnId="{BFE0668E-4E5B-4D1F-8DA4-2F099F089865}">
      <dgm:prSet/>
      <dgm:spPr/>
      <dgm:t>
        <a:bodyPr/>
        <a:lstStyle/>
        <a:p>
          <a:endParaRPr lang="fr-FR" sz="3600"/>
        </a:p>
      </dgm:t>
    </dgm:pt>
    <dgm:pt modelId="{D76B4B8D-392F-47F3-BB17-9E43F56B571B}">
      <dgm:prSet phldrT="[Texte]" custT="1"/>
      <dgm:spPr/>
      <dgm:t>
        <a:bodyPr/>
        <a:lstStyle/>
        <a:p>
          <a:pPr defTabSz="533400">
            <a:lnSpc>
              <a:spcPct val="90000"/>
            </a:lnSpc>
            <a:spcBef>
              <a:spcPct val="0"/>
            </a:spcBef>
            <a:spcAft>
              <a:spcPct val="35000"/>
            </a:spcAft>
          </a:pPr>
          <a:r>
            <a:rPr lang="fr-FR" sz="1200" b="1" u="sng" dirty="0"/>
            <a:t>Non </a:t>
          </a:r>
        </a:p>
        <a:p>
          <a:pPr marL="0" marR="0" indent="0" defTabSz="914400" eaLnBrk="1" fontAlgn="auto" latinLnBrk="0" hangingPunct="1">
            <a:lnSpc>
              <a:spcPct val="100000"/>
            </a:lnSpc>
            <a:spcBef>
              <a:spcPts val="0"/>
            </a:spcBef>
            <a:spcAft>
              <a:spcPts val="0"/>
            </a:spcAft>
            <a:buClrTx/>
            <a:buSzTx/>
            <a:buFontTx/>
            <a:buNone/>
            <a:tabLst/>
            <a:defRPr/>
          </a:pPr>
          <a:r>
            <a:rPr lang="fr-FR" sz="1200" dirty="0"/>
            <a:t>Courrier de rappel à l’ordre possible</a:t>
          </a:r>
        </a:p>
        <a:p>
          <a:pPr marL="0" marR="0" indent="0" defTabSz="914400" eaLnBrk="1" fontAlgn="auto" latinLnBrk="0" hangingPunct="1">
            <a:lnSpc>
              <a:spcPct val="100000"/>
            </a:lnSpc>
            <a:spcBef>
              <a:spcPts val="0"/>
            </a:spcBef>
            <a:spcAft>
              <a:spcPts val="0"/>
            </a:spcAft>
            <a:buClrTx/>
            <a:buSzTx/>
            <a:buFontTx/>
            <a:buNone/>
            <a:tabLst/>
            <a:defRPr/>
          </a:pPr>
          <a:r>
            <a:rPr lang="fr-FR" sz="1200" dirty="0"/>
            <a:t>Possibilité d’engager une médiation, formations, accompagnement des protagonistes ou de tout ou partie d’un service</a:t>
          </a:r>
        </a:p>
        <a:p>
          <a:pPr defTabSz="533400">
            <a:lnSpc>
              <a:spcPct val="90000"/>
            </a:lnSpc>
            <a:spcBef>
              <a:spcPct val="0"/>
            </a:spcBef>
            <a:spcAft>
              <a:spcPct val="35000"/>
            </a:spcAft>
          </a:pPr>
          <a:endParaRPr lang="fr-FR" sz="1200" dirty="0"/>
        </a:p>
      </dgm:t>
    </dgm:pt>
    <dgm:pt modelId="{71E79520-ED1A-4A53-A40E-5353FA917079}" type="parTrans" cxnId="{5D9243F3-3FB0-4409-A505-C3A7DB49C825}">
      <dgm:prSet custT="1"/>
      <dgm:spPr/>
      <dgm:t>
        <a:bodyPr/>
        <a:lstStyle/>
        <a:p>
          <a:endParaRPr lang="fr-FR" sz="1000"/>
        </a:p>
      </dgm:t>
    </dgm:pt>
    <dgm:pt modelId="{C04CFCFA-C71C-4E6F-915B-C37B9F160430}" type="sibTrans" cxnId="{5D9243F3-3FB0-4409-A505-C3A7DB49C825}">
      <dgm:prSet/>
      <dgm:spPr/>
      <dgm:t>
        <a:bodyPr/>
        <a:lstStyle/>
        <a:p>
          <a:endParaRPr lang="fr-FR" sz="3600"/>
        </a:p>
      </dgm:t>
    </dgm:pt>
    <dgm:pt modelId="{2F23347A-5767-41E0-A840-AC6ED85098B6}">
      <dgm:prSet phldrT="[Texte]" custT="1"/>
      <dgm:spPr/>
      <dgm:t>
        <a:bodyPr/>
        <a:lstStyle/>
        <a:p>
          <a:r>
            <a:rPr lang="fr-FR" sz="1200" b="1" dirty="0"/>
            <a:t>Décision de recours à l’article 40 du code de procédure pénale</a:t>
          </a:r>
        </a:p>
      </dgm:t>
    </dgm:pt>
    <dgm:pt modelId="{499972E9-E78D-4AEE-B213-FD40F3223477}" type="parTrans" cxnId="{9DD68C66-DFBB-4E42-AC5C-CEC5F791EEBE}">
      <dgm:prSet custT="1"/>
      <dgm:spPr/>
      <dgm:t>
        <a:bodyPr/>
        <a:lstStyle/>
        <a:p>
          <a:endParaRPr lang="fr-FR" sz="1000"/>
        </a:p>
      </dgm:t>
    </dgm:pt>
    <dgm:pt modelId="{AD55C2A9-4C27-4045-8370-967CBE1B6C86}" type="sibTrans" cxnId="{9DD68C66-DFBB-4E42-AC5C-CEC5F791EEBE}">
      <dgm:prSet/>
      <dgm:spPr/>
      <dgm:t>
        <a:bodyPr/>
        <a:lstStyle/>
        <a:p>
          <a:endParaRPr lang="fr-FR" sz="3600"/>
        </a:p>
      </dgm:t>
    </dgm:pt>
    <dgm:pt modelId="{5A439DE2-9737-4FD4-936B-18EA8DF66965}">
      <dgm:prSet phldrT="[Texte]" custT="1"/>
      <dgm:spPr/>
      <dgm:t>
        <a:bodyPr/>
        <a:lstStyle/>
        <a:p>
          <a:r>
            <a:rPr lang="fr-FR" sz="1200" b="1" u="sng" dirty="0"/>
            <a:t>Oui </a:t>
          </a:r>
        </a:p>
        <a:p>
          <a:r>
            <a:rPr lang="fr-FR" sz="1200" dirty="0"/>
            <a:t>Signalement par la Direction Générale CHU et/ou le Décanat de la faculté auprès du Procureur de la république</a:t>
          </a:r>
        </a:p>
      </dgm:t>
    </dgm:pt>
    <dgm:pt modelId="{2C9289CD-2421-4374-8325-8BE9F497E632}" type="parTrans" cxnId="{B7F4CEC0-62D8-4E73-9362-84363E78CBAF}">
      <dgm:prSet custT="1"/>
      <dgm:spPr/>
      <dgm:t>
        <a:bodyPr/>
        <a:lstStyle/>
        <a:p>
          <a:endParaRPr lang="fr-FR" sz="1000"/>
        </a:p>
      </dgm:t>
    </dgm:pt>
    <dgm:pt modelId="{E2EC5EFA-3B40-4260-98BB-0FC680CEA847}" type="sibTrans" cxnId="{B7F4CEC0-62D8-4E73-9362-84363E78CBAF}">
      <dgm:prSet/>
      <dgm:spPr/>
      <dgm:t>
        <a:bodyPr/>
        <a:lstStyle/>
        <a:p>
          <a:endParaRPr lang="fr-FR" sz="3600"/>
        </a:p>
      </dgm:t>
    </dgm:pt>
    <dgm:pt modelId="{6588D4FC-8D94-44E4-A1B4-8651B5563A68}">
      <dgm:prSet custT="1"/>
      <dgm:spPr/>
      <dgm:t>
        <a:bodyPr/>
        <a:lstStyle/>
        <a:p>
          <a:r>
            <a:rPr lang="fr-FR" sz="1200" dirty="0"/>
            <a:t>Non</a:t>
          </a:r>
        </a:p>
      </dgm:t>
    </dgm:pt>
    <dgm:pt modelId="{514A3970-B9D0-4C94-BB54-C91B4E73A11D}" type="parTrans" cxnId="{49D006A7-8126-4E7A-8EFB-2C03279EB4CF}">
      <dgm:prSet custT="1"/>
      <dgm:spPr/>
      <dgm:t>
        <a:bodyPr/>
        <a:lstStyle/>
        <a:p>
          <a:endParaRPr lang="fr-FR" sz="1000"/>
        </a:p>
      </dgm:t>
    </dgm:pt>
    <dgm:pt modelId="{9752C0DB-F88E-43BE-B61D-9C48E113FF75}" type="sibTrans" cxnId="{49D006A7-8126-4E7A-8EFB-2C03279EB4CF}">
      <dgm:prSet/>
      <dgm:spPr/>
      <dgm:t>
        <a:bodyPr/>
        <a:lstStyle/>
        <a:p>
          <a:endParaRPr lang="fr-FR" sz="3600"/>
        </a:p>
      </dgm:t>
    </dgm:pt>
    <dgm:pt modelId="{D98CBE38-54E4-4883-9CFE-6321803C52A9}">
      <dgm:prSet custT="1"/>
      <dgm:spPr/>
      <dgm:t>
        <a:bodyPr/>
        <a:lstStyle/>
        <a:p>
          <a:r>
            <a:rPr lang="fr-FR" sz="1200" dirty="0"/>
            <a:t>Exemple de sanctions possibles selon la qualification et la gravité des faits pour les agents publics :</a:t>
          </a:r>
        </a:p>
        <a:p>
          <a:r>
            <a:rPr lang="fr-FR" sz="1200" dirty="0"/>
            <a:t>- Avertissement</a:t>
          </a:r>
        </a:p>
        <a:p>
          <a:r>
            <a:rPr lang="fr-FR" sz="1200" dirty="0"/>
            <a:t>- Blâme</a:t>
          </a:r>
        </a:p>
        <a:p>
          <a:r>
            <a:rPr lang="fr-FR" sz="1200" dirty="0"/>
            <a:t>- Réduction d’ancienneté d’échelon</a:t>
          </a:r>
        </a:p>
        <a:p>
          <a:r>
            <a:rPr lang="fr-FR" sz="1200" dirty="0"/>
            <a:t>- Abaissement d’échelon</a:t>
          </a:r>
        </a:p>
        <a:p>
          <a:r>
            <a:rPr lang="fr-FR" sz="1200" dirty="0"/>
            <a:t>- Exclusion temporaire des fonctions avec privation totale ou partielle de rémunération d’une durée de 3 ans max</a:t>
          </a:r>
        </a:p>
        <a:p>
          <a:r>
            <a:rPr lang="fr-FR" sz="1200" dirty="0"/>
            <a:t>- Mise à la retraite d'office</a:t>
          </a:r>
        </a:p>
        <a:p>
          <a:r>
            <a:rPr lang="fr-FR" sz="1200" dirty="0"/>
            <a:t>- Révocation</a:t>
          </a:r>
        </a:p>
      </dgm:t>
    </dgm:pt>
    <dgm:pt modelId="{E16C2B2A-A414-4B52-A91A-2CD7C4FEBBCC}" type="parTrans" cxnId="{EC0CE6DD-C953-4953-B183-78EC0A740813}">
      <dgm:prSet custT="1"/>
      <dgm:spPr/>
      <dgm:t>
        <a:bodyPr/>
        <a:lstStyle/>
        <a:p>
          <a:endParaRPr lang="fr-FR" sz="1000"/>
        </a:p>
      </dgm:t>
    </dgm:pt>
    <dgm:pt modelId="{0BB129CC-CFF0-4002-BA67-2502E9906316}" type="sibTrans" cxnId="{EC0CE6DD-C953-4953-B183-78EC0A740813}">
      <dgm:prSet/>
      <dgm:spPr/>
      <dgm:t>
        <a:bodyPr/>
        <a:lstStyle/>
        <a:p>
          <a:endParaRPr lang="fr-FR" sz="3600"/>
        </a:p>
      </dgm:t>
    </dgm:pt>
    <dgm:pt modelId="{F449CE2B-1EB6-4A08-B556-6E8A197B621B}">
      <dgm:prSet custT="1"/>
      <dgm:spPr/>
      <dgm:t>
        <a:bodyPr/>
        <a:lstStyle/>
        <a:p>
          <a:r>
            <a:rPr lang="fr-FR" sz="1200" dirty="0"/>
            <a:t>Classement sans suite par le Procureur</a:t>
          </a:r>
        </a:p>
      </dgm:t>
    </dgm:pt>
    <dgm:pt modelId="{44745BBA-9B8C-4FFB-BBEF-E211DE359450}" type="parTrans" cxnId="{7A70D61F-EF15-4DA3-95AC-7AE04EE73A92}">
      <dgm:prSet/>
      <dgm:spPr/>
      <dgm:t>
        <a:bodyPr/>
        <a:lstStyle/>
        <a:p>
          <a:endParaRPr lang="fr-FR"/>
        </a:p>
      </dgm:t>
    </dgm:pt>
    <dgm:pt modelId="{7140D088-2DD7-4678-AA45-5974A6811362}" type="sibTrans" cxnId="{7A70D61F-EF15-4DA3-95AC-7AE04EE73A92}">
      <dgm:prSet/>
      <dgm:spPr/>
      <dgm:t>
        <a:bodyPr/>
        <a:lstStyle/>
        <a:p>
          <a:endParaRPr lang="fr-FR"/>
        </a:p>
      </dgm:t>
    </dgm:pt>
    <dgm:pt modelId="{547DC549-D675-4614-8C3C-45CFE9BC8084}">
      <dgm:prSet/>
      <dgm:spPr/>
      <dgm:t>
        <a:bodyPr/>
        <a:lstStyle/>
        <a:p>
          <a:r>
            <a:rPr lang="fr-FR" dirty="0"/>
            <a:t>OU poursuite de l’auteur présumé des faits</a:t>
          </a:r>
        </a:p>
      </dgm:t>
    </dgm:pt>
    <dgm:pt modelId="{2FC6B28B-F5CB-4700-8B6F-5812E76E47C3}" type="parTrans" cxnId="{01AB7119-2784-4D60-A39B-7148D8DF7DD2}">
      <dgm:prSet/>
      <dgm:spPr/>
      <dgm:t>
        <a:bodyPr/>
        <a:lstStyle/>
        <a:p>
          <a:endParaRPr lang="fr-FR"/>
        </a:p>
      </dgm:t>
    </dgm:pt>
    <dgm:pt modelId="{1A37AEDF-7F03-405C-A92B-575EE4211C94}" type="sibTrans" cxnId="{01AB7119-2784-4D60-A39B-7148D8DF7DD2}">
      <dgm:prSet/>
      <dgm:spPr/>
      <dgm:t>
        <a:bodyPr/>
        <a:lstStyle/>
        <a:p>
          <a:endParaRPr lang="fr-FR"/>
        </a:p>
      </dgm:t>
    </dgm:pt>
    <dgm:pt modelId="{3CCBA5FC-A180-4C0F-A337-4A6B148A1AA2}" type="pres">
      <dgm:prSet presAssocID="{B6CA6532-66DD-44B8-BEA8-C4C579BEF783}" presName="Name0" presStyleCnt="0">
        <dgm:presLayoutVars>
          <dgm:chPref val="1"/>
          <dgm:dir/>
          <dgm:animOne val="branch"/>
          <dgm:animLvl val="lvl"/>
          <dgm:resizeHandles val="exact"/>
        </dgm:presLayoutVars>
      </dgm:prSet>
      <dgm:spPr/>
    </dgm:pt>
    <dgm:pt modelId="{0C5C7669-31FF-4C20-B4A9-2C49BD9B405C}" type="pres">
      <dgm:prSet presAssocID="{2176165F-6646-4329-AAAA-0EE8C7C62766}" presName="root1" presStyleCnt="0"/>
      <dgm:spPr/>
    </dgm:pt>
    <dgm:pt modelId="{D71BE39F-91A2-4002-9A2C-D6B3B7BCB59D}" type="pres">
      <dgm:prSet presAssocID="{2176165F-6646-4329-AAAA-0EE8C7C62766}" presName="LevelOneTextNode" presStyleLbl="node0" presStyleIdx="0" presStyleCnt="1">
        <dgm:presLayoutVars>
          <dgm:chPref val="3"/>
        </dgm:presLayoutVars>
      </dgm:prSet>
      <dgm:spPr/>
    </dgm:pt>
    <dgm:pt modelId="{8975480D-485C-4B83-9993-8B158FEC44E0}" type="pres">
      <dgm:prSet presAssocID="{2176165F-6646-4329-AAAA-0EE8C7C62766}" presName="level2hierChild" presStyleCnt="0"/>
      <dgm:spPr/>
    </dgm:pt>
    <dgm:pt modelId="{A5E40C4C-80EA-4BCE-838B-A6BE724898CB}" type="pres">
      <dgm:prSet presAssocID="{1F4B019D-421C-498B-8530-DCED429B66EA}" presName="conn2-1" presStyleLbl="parChTrans1D2" presStyleIdx="0" presStyleCnt="2"/>
      <dgm:spPr/>
    </dgm:pt>
    <dgm:pt modelId="{417C6F40-466A-41A2-B9FF-0F19876498F9}" type="pres">
      <dgm:prSet presAssocID="{1F4B019D-421C-498B-8530-DCED429B66EA}" presName="connTx" presStyleLbl="parChTrans1D2" presStyleIdx="0" presStyleCnt="2"/>
      <dgm:spPr/>
    </dgm:pt>
    <dgm:pt modelId="{2482C2A0-A17B-4CBE-9998-5A86C0F1AAB4}" type="pres">
      <dgm:prSet presAssocID="{2D44FFA7-8D87-415B-ADBF-83EDD2436BAB}" presName="root2" presStyleCnt="0"/>
      <dgm:spPr/>
    </dgm:pt>
    <dgm:pt modelId="{8627006D-F8BB-4A7D-8947-82898722BE22}" type="pres">
      <dgm:prSet presAssocID="{2D44FFA7-8D87-415B-ADBF-83EDD2436BAB}" presName="LevelTwoTextNode" presStyleLbl="node2" presStyleIdx="0" presStyleCnt="2">
        <dgm:presLayoutVars>
          <dgm:chPref val="3"/>
        </dgm:presLayoutVars>
      </dgm:prSet>
      <dgm:spPr/>
    </dgm:pt>
    <dgm:pt modelId="{A1326B0D-4742-4997-8FAA-F6E2248B4EEC}" type="pres">
      <dgm:prSet presAssocID="{2D44FFA7-8D87-415B-ADBF-83EDD2436BAB}" presName="level3hierChild" presStyleCnt="0"/>
      <dgm:spPr/>
    </dgm:pt>
    <dgm:pt modelId="{1AEF040E-8BA8-416E-B880-E846C788FBE7}" type="pres">
      <dgm:prSet presAssocID="{3892454F-8685-489D-BFA9-0CFD8CBEDC78}" presName="conn2-1" presStyleLbl="parChTrans1D3" presStyleIdx="0" presStyleCnt="4"/>
      <dgm:spPr/>
    </dgm:pt>
    <dgm:pt modelId="{A66A801D-4E97-43A9-9224-72478E9162FD}" type="pres">
      <dgm:prSet presAssocID="{3892454F-8685-489D-BFA9-0CFD8CBEDC78}" presName="connTx" presStyleLbl="parChTrans1D3" presStyleIdx="0" presStyleCnt="4"/>
      <dgm:spPr/>
    </dgm:pt>
    <dgm:pt modelId="{C589AC9D-E63B-47C7-B562-5F9302A0686C}" type="pres">
      <dgm:prSet presAssocID="{2E408828-26AC-4BD2-A5DB-8D87D21F2295}" presName="root2" presStyleCnt="0"/>
      <dgm:spPr/>
    </dgm:pt>
    <dgm:pt modelId="{D07E5BED-6BC6-4EC6-ADEF-84497941F52D}" type="pres">
      <dgm:prSet presAssocID="{2E408828-26AC-4BD2-A5DB-8D87D21F2295}" presName="LevelTwoTextNode" presStyleLbl="node3" presStyleIdx="0" presStyleCnt="4" custScaleY="266624" custLinFactY="-61924" custLinFactNeighborX="-881" custLinFactNeighborY="-100000">
        <dgm:presLayoutVars>
          <dgm:chPref val="3"/>
        </dgm:presLayoutVars>
      </dgm:prSet>
      <dgm:spPr/>
    </dgm:pt>
    <dgm:pt modelId="{2392A1F9-E010-4DFB-84E5-9B498593C5E5}" type="pres">
      <dgm:prSet presAssocID="{2E408828-26AC-4BD2-A5DB-8D87D21F2295}" presName="level3hierChild" presStyleCnt="0"/>
      <dgm:spPr/>
    </dgm:pt>
    <dgm:pt modelId="{28E487BE-DC3F-4417-994B-ADF63FD059DB}" type="pres">
      <dgm:prSet presAssocID="{E16C2B2A-A414-4B52-A91A-2CD7C4FEBBCC}" presName="conn2-1" presStyleLbl="parChTrans1D4" presStyleIdx="0" presStyleCnt="3"/>
      <dgm:spPr/>
    </dgm:pt>
    <dgm:pt modelId="{4B438101-CDA6-4D28-96B6-6E273790FACD}" type="pres">
      <dgm:prSet presAssocID="{E16C2B2A-A414-4B52-A91A-2CD7C4FEBBCC}" presName="connTx" presStyleLbl="parChTrans1D4" presStyleIdx="0" presStyleCnt="3"/>
      <dgm:spPr/>
    </dgm:pt>
    <dgm:pt modelId="{BC18C3E2-A78F-4808-B37F-6CC4FB1BDF47}" type="pres">
      <dgm:prSet presAssocID="{D98CBE38-54E4-4883-9CFE-6321803C52A9}" presName="root2" presStyleCnt="0"/>
      <dgm:spPr/>
    </dgm:pt>
    <dgm:pt modelId="{9BBEC42B-0B4A-4B10-9048-39433F1B38B1}" type="pres">
      <dgm:prSet presAssocID="{D98CBE38-54E4-4883-9CFE-6321803C52A9}" presName="LevelTwoTextNode" presStyleLbl="node4" presStyleIdx="0" presStyleCnt="3" custScaleX="163874" custScaleY="672830" custLinFactNeighborX="16075" custLinFactNeighborY="-924">
        <dgm:presLayoutVars>
          <dgm:chPref val="3"/>
        </dgm:presLayoutVars>
      </dgm:prSet>
      <dgm:spPr/>
    </dgm:pt>
    <dgm:pt modelId="{595C749E-AE25-441F-A45B-574A946E4925}" type="pres">
      <dgm:prSet presAssocID="{D98CBE38-54E4-4883-9CFE-6321803C52A9}" presName="level3hierChild" presStyleCnt="0"/>
      <dgm:spPr/>
    </dgm:pt>
    <dgm:pt modelId="{7C158DC5-FF3D-4481-88F6-45213033817D}" type="pres">
      <dgm:prSet presAssocID="{71E79520-ED1A-4A53-A40E-5353FA917079}" presName="conn2-1" presStyleLbl="parChTrans1D3" presStyleIdx="1" presStyleCnt="4"/>
      <dgm:spPr/>
    </dgm:pt>
    <dgm:pt modelId="{591667BB-028A-41E2-A4E0-1A9FDA98F15D}" type="pres">
      <dgm:prSet presAssocID="{71E79520-ED1A-4A53-A40E-5353FA917079}" presName="connTx" presStyleLbl="parChTrans1D3" presStyleIdx="1" presStyleCnt="4"/>
      <dgm:spPr/>
    </dgm:pt>
    <dgm:pt modelId="{FB061E1E-263C-4B3D-A84A-9D39C9301FC9}" type="pres">
      <dgm:prSet presAssocID="{D76B4B8D-392F-47F3-BB17-9E43F56B571B}" presName="root2" presStyleCnt="0"/>
      <dgm:spPr/>
    </dgm:pt>
    <dgm:pt modelId="{FC03C942-736E-4450-8543-3CB523922025}" type="pres">
      <dgm:prSet presAssocID="{D76B4B8D-392F-47F3-BB17-9E43F56B571B}" presName="LevelTwoTextNode" presStyleLbl="node3" presStyleIdx="1" presStyleCnt="4" custScaleY="337490">
        <dgm:presLayoutVars>
          <dgm:chPref val="3"/>
        </dgm:presLayoutVars>
      </dgm:prSet>
      <dgm:spPr/>
    </dgm:pt>
    <dgm:pt modelId="{1DA4DB8F-C29B-442D-BF46-2EEDC052D240}" type="pres">
      <dgm:prSet presAssocID="{D76B4B8D-392F-47F3-BB17-9E43F56B571B}" presName="level3hierChild" presStyleCnt="0"/>
      <dgm:spPr/>
    </dgm:pt>
    <dgm:pt modelId="{81E609D7-96E1-4040-BB84-E4C3998ADD96}" type="pres">
      <dgm:prSet presAssocID="{499972E9-E78D-4AEE-B213-FD40F3223477}" presName="conn2-1" presStyleLbl="parChTrans1D2" presStyleIdx="1" presStyleCnt="2"/>
      <dgm:spPr/>
    </dgm:pt>
    <dgm:pt modelId="{4ECAC801-E80B-4031-B3F4-8FDA5C2727BF}" type="pres">
      <dgm:prSet presAssocID="{499972E9-E78D-4AEE-B213-FD40F3223477}" presName="connTx" presStyleLbl="parChTrans1D2" presStyleIdx="1" presStyleCnt="2"/>
      <dgm:spPr/>
    </dgm:pt>
    <dgm:pt modelId="{E55235D5-4446-400B-BC37-0950E6D66A79}" type="pres">
      <dgm:prSet presAssocID="{2F23347A-5767-41E0-A840-AC6ED85098B6}" presName="root2" presStyleCnt="0"/>
      <dgm:spPr/>
    </dgm:pt>
    <dgm:pt modelId="{94B8CE0A-CCE2-490A-BB4D-77905421CE4F}" type="pres">
      <dgm:prSet presAssocID="{2F23347A-5767-41E0-A840-AC6ED85098B6}" presName="LevelTwoTextNode" presStyleLbl="node2" presStyleIdx="1" presStyleCnt="2">
        <dgm:presLayoutVars>
          <dgm:chPref val="3"/>
        </dgm:presLayoutVars>
      </dgm:prSet>
      <dgm:spPr/>
    </dgm:pt>
    <dgm:pt modelId="{80E9050F-7B83-40AE-B336-438031590AB9}" type="pres">
      <dgm:prSet presAssocID="{2F23347A-5767-41E0-A840-AC6ED85098B6}" presName="level3hierChild" presStyleCnt="0"/>
      <dgm:spPr/>
    </dgm:pt>
    <dgm:pt modelId="{B6AE8C4D-9DAD-42DA-ACED-DF808BEF9A06}" type="pres">
      <dgm:prSet presAssocID="{2C9289CD-2421-4374-8325-8BE9F497E632}" presName="conn2-1" presStyleLbl="parChTrans1D3" presStyleIdx="2" presStyleCnt="4"/>
      <dgm:spPr/>
    </dgm:pt>
    <dgm:pt modelId="{1F36B6C0-D1D2-4D1F-99E8-086098F00442}" type="pres">
      <dgm:prSet presAssocID="{2C9289CD-2421-4374-8325-8BE9F497E632}" presName="connTx" presStyleLbl="parChTrans1D3" presStyleIdx="2" presStyleCnt="4"/>
      <dgm:spPr/>
    </dgm:pt>
    <dgm:pt modelId="{83A648D1-8E7C-4F7C-9BFC-5FCFE3E592D6}" type="pres">
      <dgm:prSet presAssocID="{5A439DE2-9737-4FD4-936B-18EA8DF66965}" presName="root2" presStyleCnt="0"/>
      <dgm:spPr/>
    </dgm:pt>
    <dgm:pt modelId="{F0B0D6A9-7AAE-4A4F-8C44-FC3EE7941DD9}" type="pres">
      <dgm:prSet presAssocID="{5A439DE2-9737-4FD4-936B-18EA8DF66965}" presName="LevelTwoTextNode" presStyleLbl="node3" presStyleIdx="2" presStyleCnt="4" custScaleY="262165">
        <dgm:presLayoutVars>
          <dgm:chPref val="3"/>
        </dgm:presLayoutVars>
      </dgm:prSet>
      <dgm:spPr/>
    </dgm:pt>
    <dgm:pt modelId="{492EBC12-CD82-4A83-86D5-42C088D6570A}" type="pres">
      <dgm:prSet presAssocID="{5A439DE2-9737-4FD4-936B-18EA8DF66965}" presName="level3hierChild" presStyleCnt="0"/>
      <dgm:spPr/>
    </dgm:pt>
    <dgm:pt modelId="{5A0C0E33-B09B-4CBB-A3FC-3F40D97636E5}" type="pres">
      <dgm:prSet presAssocID="{44745BBA-9B8C-4FFB-BBEF-E211DE359450}" presName="conn2-1" presStyleLbl="parChTrans1D4" presStyleIdx="1" presStyleCnt="3"/>
      <dgm:spPr/>
    </dgm:pt>
    <dgm:pt modelId="{F35A04A8-D80B-4040-8C26-69AA962905FD}" type="pres">
      <dgm:prSet presAssocID="{44745BBA-9B8C-4FFB-BBEF-E211DE359450}" presName="connTx" presStyleLbl="parChTrans1D4" presStyleIdx="1" presStyleCnt="3"/>
      <dgm:spPr/>
    </dgm:pt>
    <dgm:pt modelId="{B6B14976-C176-494F-8427-4C89D016A47F}" type="pres">
      <dgm:prSet presAssocID="{F449CE2B-1EB6-4A08-B556-6E8A197B621B}" presName="root2" presStyleCnt="0"/>
      <dgm:spPr/>
    </dgm:pt>
    <dgm:pt modelId="{128A046A-0000-4F45-B3BE-80620BFF7073}" type="pres">
      <dgm:prSet presAssocID="{F449CE2B-1EB6-4A08-B556-6E8A197B621B}" presName="LevelTwoTextNode" presStyleLbl="node4" presStyleIdx="1" presStyleCnt="3">
        <dgm:presLayoutVars>
          <dgm:chPref val="3"/>
        </dgm:presLayoutVars>
      </dgm:prSet>
      <dgm:spPr/>
    </dgm:pt>
    <dgm:pt modelId="{9B9564E2-8251-4D21-8A43-0589365FDAB1}" type="pres">
      <dgm:prSet presAssocID="{F449CE2B-1EB6-4A08-B556-6E8A197B621B}" presName="level3hierChild" presStyleCnt="0"/>
      <dgm:spPr/>
    </dgm:pt>
    <dgm:pt modelId="{8F5854F5-A20E-43DB-A67A-21C7634931AC}" type="pres">
      <dgm:prSet presAssocID="{2FC6B28B-F5CB-4700-8B6F-5812E76E47C3}" presName="conn2-1" presStyleLbl="parChTrans1D4" presStyleIdx="2" presStyleCnt="3"/>
      <dgm:spPr/>
    </dgm:pt>
    <dgm:pt modelId="{FDBE4B41-EF72-4BCF-9DB5-36E9B8122057}" type="pres">
      <dgm:prSet presAssocID="{2FC6B28B-F5CB-4700-8B6F-5812E76E47C3}" presName="connTx" presStyleLbl="parChTrans1D4" presStyleIdx="2" presStyleCnt="3"/>
      <dgm:spPr/>
    </dgm:pt>
    <dgm:pt modelId="{4545D445-0444-41DE-AC1B-0EC71601F2F7}" type="pres">
      <dgm:prSet presAssocID="{547DC549-D675-4614-8C3C-45CFE9BC8084}" presName="root2" presStyleCnt="0"/>
      <dgm:spPr/>
    </dgm:pt>
    <dgm:pt modelId="{14B8DB1D-F1A6-4F4A-B2DE-E82D7DA05D4C}" type="pres">
      <dgm:prSet presAssocID="{547DC549-D675-4614-8C3C-45CFE9BC8084}" presName="LevelTwoTextNode" presStyleLbl="node4" presStyleIdx="2" presStyleCnt="3">
        <dgm:presLayoutVars>
          <dgm:chPref val="3"/>
        </dgm:presLayoutVars>
      </dgm:prSet>
      <dgm:spPr/>
    </dgm:pt>
    <dgm:pt modelId="{8E99F112-6660-48A6-B878-592E7EC09B8C}" type="pres">
      <dgm:prSet presAssocID="{547DC549-D675-4614-8C3C-45CFE9BC8084}" presName="level3hierChild" presStyleCnt="0"/>
      <dgm:spPr/>
    </dgm:pt>
    <dgm:pt modelId="{73C64F8F-34D5-40AD-940B-FC85393B0790}" type="pres">
      <dgm:prSet presAssocID="{514A3970-B9D0-4C94-BB54-C91B4E73A11D}" presName="conn2-1" presStyleLbl="parChTrans1D3" presStyleIdx="3" presStyleCnt="4"/>
      <dgm:spPr/>
    </dgm:pt>
    <dgm:pt modelId="{027417BA-FCDA-43C6-86E1-99484B6323FF}" type="pres">
      <dgm:prSet presAssocID="{514A3970-B9D0-4C94-BB54-C91B4E73A11D}" presName="connTx" presStyleLbl="parChTrans1D3" presStyleIdx="3" presStyleCnt="4"/>
      <dgm:spPr/>
    </dgm:pt>
    <dgm:pt modelId="{BC1968AE-F8F5-41F7-A4ED-844C041FA52D}" type="pres">
      <dgm:prSet presAssocID="{6588D4FC-8D94-44E4-A1B4-8651B5563A68}" presName="root2" presStyleCnt="0"/>
      <dgm:spPr/>
    </dgm:pt>
    <dgm:pt modelId="{3DFD9F60-9A8C-4709-BBED-8BD0312B5833}" type="pres">
      <dgm:prSet presAssocID="{6588D4FC-8D94-44E4-A1B4-8651B5563A68}" presName="LevelTwoTextNode" presStyleLbl="node3" presStyleIdx="3" presStyleCnt="4">
        <dgm:presLayoutVars>
          <dgm:chPref val="3"/>
        </dgm:presLayoutVars>
      </dgm:prSet>
      <dgm:spPr/>
    </dgm:pt>
    <dgm:pt modelId="{50621E31-217A-447F-BCAC-0253DB17E4DE}" type="pres">
      <dgm:prSet presAssocID="{6588D4FC-8D94-44E4-A1B4-8651B5563A68}" presName="level3hierChild" presStyleCnt="0"/>
      <dgm:spPr/>
    </dgm:pt>
  </dgm:ptLst>
  <dgm:cxnLst>
    <dgm:cxn modelId="{9496CE06-B11C-4201-AC41-2B443112F3AC}" type="presOf" srcId="{44745BBA-9B8C-4FFB-BBEF-E211DE359450}" destId="{F35A04A8-D80B-4040-8C26-69AA962905FD}" srcOrd="1" destOrd="0" presId="urn:microsoft.com/office/officeart/2008/layout/HorizontalMultiLevelHierarchy"/>
    <dgm:cxn modelId="{9ABA0E0F-7738-4E9F-A392-9C91CE9DDB24}" type="presOf" srcId="{2FC6B28B-F5CB-4700-8B6F-5812E76E47C3}" destId="{8F5854F5-A20E-43DB-A67A-21C7634931AC}" srcOrd="0" destOrd="0" presId="urn:microsoft.com/office/officeart/2008/layout/HorizontalMultiLevelHierarchy"/>
    <dgm:cxn modelId="{E6742612-56DD-4CED-BFCC-BDC7C1EA1907}" type="presOf" srcId="{E16C2B2A-A414-4B52-A91A-2CD7C4FEBBCC}" destId="{28E487BE-DC3F-4417-994B-ADF63FD059DB}" srcOrd="0" destOrd="0" presId="urn:microsoft.com/office/officeart/2008/layout/HorizontalMultiLevelHierarchy"/>
    <dgm:cxn modelId="{01AB7119-2784-4D60-A39B-7148D8DF7DD2}" srcId="{5A439DE2-9737-4FD4-936B-18EA8DF66965}" destId="{547DC549-D675-4614-8C3C-45CFE9BC8084}" srcOrd="1" destOrd="0" parTransId="{2FC6B28B-F5CB-4700-8B6F-5812E76E47C3}" sibTransId="{1A37AEDF-7F03-405C-A92B-575EE4211C94}"/>
    <dgm:cxn modelId="{7A70D61F-EF15-4DA3-95AC-7AE04EE73A92}" srcId="{5A439DE2-9737-4FD4-936B-18EA8DF66965}" destId="{F449CE2B-1EB6-4A08-B556-6E8A197B621B}" srcOrd="0" destOrd="0" parTransId="{44745BBA-9B8C-4FFB-BBEF-E211DE359450}" sibTransId="{7140D088-2DD7-4678-AA45-5974A6811362}"/>
    <dgm:cxn modelId="{7D142725-37B1-43A2-B2E2-64F2BB1C77EB}" type="presOf" srcId="{1F4B019D-421C-498B-8530-DCED429B66EA}" destId="{A5E40C4C-80EA-4BCE-838B-A6BE724898CB}" srcOrd="0" destOrd="0" presId="urn:microsoft.com/office/officeart/2008/layout/HorizontalMultiLevelHierarchy"/>
    <dgm:cxn modelId="{00E06C32-BF89-4627-AFCB-8D9F1B456F1C}" type="presOf" srcId="{2F23347A-5767-41E0-A840-AC6ED85098B6}" destId="{94B8CE0A-CCE2-490A-BB4D-77905421CE4F}" srcOrd="0" destOrd="0" presId="urn:microsoft.com/office/officeart/2008/layout/HorizontalMultiLevelHierarchy"/>
    <dgm:cxn modelId="{F6F2B333-7644-4E58-B43C-234598AA99F7}" type="presOf" srcId="{5A439DE2-9737-4FD4-936B-18EA8DF66965}" destId="{F0B0D6A9-7AAE-4A4F-8C44-FC3EE7941DD9}" srcOrd="0" destOrd="0" presId="urn:microsoft.com/office/officeart/2008/layout/HorizontalMultiLevelHierarchy"/>
    <dgm:cxn modelId="{0DFDA13E-57E5-4316-A13C-BFDC6C2A6AFC}" type="presOf" srcId="{71E79520-ED1A-4A53-A40E-5353FA917079}" destId="{7C158DC5-FF3D-4481-88F6-45213033817D}" srcOrd="0" destOrd="0" presId="urn:microsoft.com/office/officeart/2008/layout/HorizontalMultiLevelHierarchy"/>
    <dgm:cxn modelId="{84026640-5708-498C-B87B-215C9661AA98}" type="presOf" srcId="{1F4B019D-421C-498B-8530-DCED429B66EA}" destId="{417C6F40-466A-41A2-B9FF-0F19876498F9}" srcOrd="1" destOrd="0" presId="urn:microsoft.com/office/officeart/2008/layout/HorizontalMultiLevelHierarchy"/>
    <dgm:cxn modelId="{833C9F48-DBDE-4FAC-A902-874F12245272}" type="presOf" srcId="{71E79520-ED1A-4A53-A40E-5353FA917079}" destId="{591667BB-028A-41E2-A4E0-1A9FDA98F15D}" srcOrd="1" destOrd="0" presId="urn:microsoft.com/office/officeart/2008/layout/HorizontalMultiLevelHierarchy"/>
    <dgm:cxn modelId="{B643BD5F-25CA-4B9B-8AB0-5DB4572BF5FD}" srcId="{B6CA6532-66DD-44B8-BEA8-C4C579BEF783}" destId="{2176165F-6646-4329-AAAA-0EE8C7C62766}" srcOrd="0" destOrd="0" parTransId="{FF7249B6-755A-4B95-9E4D-D4175424E4B0}" sibTransId="{A692CF62-4C18-41AE-BC53-99BFC9B0DEF9}"/>
    <dgm:cxn modelId="{9DD68C66-DFBB-4E42-AC5C-CEC5F791EEBE}" srcId="{2176165F-6646-4329-AAAA-0EE8C7C62766}" destId="{2F23347A-5767-41E0-A840-AC6ED85098B6}" srcOrd="1" destOrd="0" parTransId="{499972E9-E78D-4AEE-B213-FD40F3223477}" sibTransId="{AD55C2A9-4C27-4045-8370-967CBE1B6C86}"/>
    <dgm:cxn modelId="{C5F09B6A-55C3-4CED-8DAE-5016024A7609}" type="presOf" srcId="{3892454F-8685-489D-BFA9-0CFD8CBEDC78}" destId="{1AEF040E-8BA8-416E-B880-E846C788FBE7}" srcOrd="0" destOrd="0" presId="urn:microsoft.com/office/officeart/2008/layout/HorizontalMultiLevelHierarchy"/>
    <dgm:cxn modelId="{155C2871-50EF-4F48-B97A-69CDA974471B}" type="presOf" srcId="{2E408828-26AC-4BD2-A5DB-8D87D21F2295}" destId="{D07E5BED-6BC6-4EC6-ADEF-84497941F52D}" srcOrd="0" destOrd="0" presId="urn:microsoft.com/office/officeart/2008/layout/HorizontalMultiLevelHierarchy"/>
    <dgm:cxn modelId="{EB87FC74-ED70-4254-BB1B-95CD2382869E}" type="presOf" srcId="{D76B4B8D-392F-47F3-BB17-9E43F56B571B}" destId="{FC03C942-736E-4450-8543-3CB523922025}" srcOrd="0" destOrd="0" presId="urn:microsoft.com/office/officeart/2008/layout/HorizontalMultiLevelHierarchy"/>
    <dgm:cxn modelId="{3FD12C88-3A85-45D2-8F3E-585AFDC195B0}" type="presOf" srcId="{499972E9-E78D-4AEE-B213-FD40F3223477}" destId="{81E609D7-96E1-4040-BB84-E4C3998ADD96}" srcOrd="0" destOrd="0" presId="urn:microsoft.com/office/officeart/2008/layout/HorizontalMultiLevelHierarchy"/>
    <dgm:cxn modelId="{BFE0668E-4E5B-4D1F-8DA4-2F099F089865}" srcId="{2D44FFA7-8D87-415B-ADBF-83EDD2436BAB}" destId="{2E408828-26AC-4BD2-A5DB-8D87D21F2295}" srcOrd="0" destOrd="0" parTransId="{3892454F-8685-489D-BFA9-0CFD8CBEDC78}" sibTransId="{89EC7834-0874-4787-B776-DD2835FDCCFC}"/>
    <dgm:cxn modelId="{BE6E818E-CD39-484D-9DCE-6806F241B813}" type="presOf" srcId="{514A3970-B9D0-4C94-BB54-C91B4E73A11D}" destId="{73C64F8F-34D5-40AD-940B-FC85393B0790}" srcOrd="0" destOrd="0" presId="urn:microsoft.com/office/officeart/2008/layout/HorizontalMultiLevelHierarchy"/>
    <dgm:cxn modelId="{4DD6BF9B-5022-43C5-8374-343077B354F0}" srcId="{2176165F-6646-4329-AAAA-0EE8C7C62766}" destId="{2D44FFA7-8D87-415B-ADBF-83EDD2436BAB}" srcOrd="0" destOrd="0" parTransId="{1F4B019D-421C-498B-8530-DCED429B66EA}" sibTransId="{6A5CABE9-FA88-44DC-BE08-50D5B42A2393}"/>
    <dgm:cxn modelId="{D7BD6EA0-EA97-4C85-915A-6C1542B99AC6}" type="presOf" srcId="{547DC549-D675-4614-8C3C-45CFE9BC8084}" destId="{14B8DB1D-F1A6-4F4A-B2DE-E82D7DA05D4C}" srcOrd="0" destOrd="0" presId="urn:microsoft.com/office/officeart/2008/layout/HorizontalMultiLevelHierarchy"/>
    <dgm:cxn modelId="{C39453A6-3C13-4454-92D5-1785893CC1DF}" type="presOf" srcId="{2FC6B28B-F5CB-4700-8B6F-5812E76E47C3}" destId="{FDBE4B41-EF72-4BCF-9DB5-36E9B8122057}" srcOrd="1" destOrd="0" presId="urn:microsoft.com/office/officeart/2008/layout/HorizontalMultiLevelHierarchy"/>
    <dgm:cxn modelId="{49D006A7-8126-4E7A-8EFB-2C03279EB4CF}" srcId="{2F23347A-5767-41E0-A840-AC6ED85098B6}" destId="{6588D4FC-8D94-44E4-A1B4-8651B5563A68}" srcOrd="1" destOrd="0" parTransId="{514A3970-B9D0-4C94-BB54-C91B4E73A11D}" sibTransId="{9752C0DB-F88E-43BE-B61D-9C48E113FF75}"/>
    <dgm:cxn modelId="{BA86E8B2-141C-45CA-8373-B820A2EE2C6B}" type="presOf" srcId="{6588D4FC-8D94-44E4-A1B4-8651B5563A68}" destId="{3DFD9F60-9A8C-4709-BBED-8BD0312B5833}" srcOrd="0" destOrd="0" presId="urn:microsoft.com/office/officeart/2008/layout/HorizontalMultiLevelHierarchy"/>
    <dgm:cxn modelId="{545880B5-6143-42FB-AADB-9AA3DE73A769}" type="presOf" srcId="{2D44FFA7-8D87-415B-ADBF-83EDD2436BAB}" destId="{8627006D-F8BB-4A7D-8947-82898722BE22}" srcOrd="0" destOrd="0" presId="urn:microsoft.com/office/officeart/2008/layout/HorizontalMultiLevelHierarchy"/>
    <dgm:cxn modelId="{EAC277B9-247B-4ED5-8E7F-49ADF5057B6D}" type="presOf" srcId="{F449CE2B-1EB6-4A08-B556-6E8A197B621B}" destId="{128A046A-0000-4F45-B3BE-80620BFF7073}" srcOrd="0" destOrd="0" presId="urn:microsoft.com/office/officeart/2008/layout/HorizontalMultiLevelHierarchy"/>
    <dgm:cxn modelId="{B7F4CEC0-62D8-4E73-9362-84363E78CBAF}" srcId="{2F23347A-5767-41E0-A840-AC6ED85098B6}" destId="{5A439DE2-9737-4FD4-936B-18EA8DF66965}" srcOrd="0" destOrd="0" parTransId="{2C9289CD-2421-4374-8325-8BE9F497E632}" sibTransId="{E2EC5EFA-3B40-4260-98BB-0FC680CEA847}"/>
    <dgm:cxn modelId="{BD9E18C3-FB37-4E4F-83F0-DFE6E9806121}" type="presOf" srcId="{B6CA6532-66DD-44B8-BEA8-C4C579BEF783}" destId="{3CCBA5FC-A180-4C0F-A337-4A6B148A1AA2}" srcOrd="0" destOrd="0" presId="urn:microsoft.com/office/officeart/2008/layout/HorizontalMultiLevelHierarchy"/>
    <dgm:cxn modelId="{ED79BFD0-CE2F-409F-9EDB-1B60511ACF16}" type="presOf" srcId="{2C9289CD-2421-4374-8325-8BE9F497E632}" destId="{1F36B6C0-D1D2-4D1F-99E8-086098F00442}" srcOrd="1" destOrd="0" presId="urn:microsoft.com/office/officeart/2008/layout/HorizontalMultiLevelHierarchy"/>
    <dgm:cxn modelId="{675852D5-8CD9-4398-857F-8054DF33448B}" type="presOf" srcId="{44745BBA-9B8C-4FFB-BBEF-E211DE359450}" destId="{5A0C0E33-B09B-4CBB-A3FC-3F40D97636E5}" srcOrd="0" destOrd="0" presId="urn:microsoft.com/office/officeart/2008/layout/HorizontalMultiLevelHierarchy"/>
    <dgm:cxn modelId="{91EADDD7-B077-41B8-99A7-479F0FB66749}" type="presOf" srcId="{E16C2B2A-A414-4B52-A91A-2CD7C4FEBBCC}" destId="{4B438101-CDA6-4D28-96B6-6E273790FACD}" srcOrd="1" destOrd="0" presId="urn:microsoft.com/office/officeart/2008/layout/HorizontalMultiLevelHierarchy"/>
    <dgm:cxn modelId="{B59E2AD8-25D1-42AA-8AD8-3EEFB50F5B18}" type="presOf" srcId="{499972E9-E78D-4AEE-B213-FD40F3223477}" destId="{4ECAC801-E80B-4031-B3F4-8FDA5C2727BF}" srcOrd="1" destOrd="0" presId="urn:microsoft.com/office/officeart/2008/layout/HorizontalMultiLevelHierarchy"/>
    <dgm:cxn modelId="{EC0CE6DD-C953-4953-B183-78EC0A740813}" srcId="{2E408828-26AC-4BD2-A5DB-8D87D21F2295}" destId="{D98CBE38-54E4-4883-9CFE-6321803C52A9}" srcOrd="0" destOrd="0" parTransId="{E16C2B2A-A414-4B52-A91A-2CD7C4FEBBCC}" sibTransId="{0BB129CC-CFF0-4002-BA67-2502E9906316}"/>
    <dgm:cxn modelId="{86F8C8DE-DD1B-45E3-B9CF-8814BB91B27E}" type="presOf" srcId="{2176165F-6646-4329-AAAA-0EE8C7C62766}" destId="{D71BE39F-91A2-4002-9A2C-D6B3B7BCB59D}" srcOrd="0" destOrd="0" presId="urn:microsoft.com/office/officeart/2008/layout/HorizontalMultiLevelHierarchy"/>
    <dgm:cxn modelId="{F86128EA-F894-49CC-BB09-783C6371B604}" type="presOf" srcId="{514A3970-B9D0-4C94-BB54-C91B4E73A11D}" destId="{027417BA-FCDA-43C6-86E1-99484B6323FF}" srcOrd="1" destOrd="0" presId="urn:microsoft.com/office/officeart/2008/layout/HorizontalMultiLevelHierarchy"/>
    <dgm:cxn modelId="{27E223EF-488D-4620-8898-B19865EEAD28}" type="presOf" srcId="{D98CBE38-54E4-4883-9CFE-6321803C52A9}" destId="{9BBEC42B-0B4A-4B10-9048-39433F1B38B1}" srcOrd="0" destOrd="0" presId="urn:microsoft.com/office/officeart/2008/layout/HorizontalMultiLevelHierarchy"/>
    <dgm:cxn modelId="{5D9243F3-3FB0-4409-A505-C3A7DB49C825}" srcId="{2D44FFA7-8D87-415B-ADBF-83EDD2436BAB}" destId="{D76B4B8D-392F-47F3-BB17-9E43F56B571B}" srcOrd="1" destOrd="0" parTransId="{71E79520-ED1A-4A53-A40E-5353FA917079}" sibTransId="{C04CFCFA-C71C-4E6F-915B-C37B9F160430}"/>
    <dgm:cxn modelId="{8C7F5CF4-9688-4BB9-9E2C-ECBAEF7F4E1B}" type="presOf" srcId="{2C9289CD-2421-4374-8325-8BE9F497E632}" destId="{B6AE8C4D-9DAD-42DA-ACED-DF808BEF9A06}" srcOrd="0" destOrd="0" presId="urn:microsoft.com/office/officeart/2008/layout/HorizontalMultiLevelHierarchy"/>
    <dgm:cxn modelId="{783A9FF8-E536-4EA8-9D91-14B78177BB07}" type="presOf" srcId="{3892454F-8685-489D-BFA9-0CFD8CBEDC78}" destId="{A66A801D-4E97-43A9-9224-72478E9162FD}" srcOrd="1" destOrd="0" presId="urn:microsoft.com/office/officeart/2008/layout/HorizontalMultiLevelHierarchy"/>
    <dgm:cxn modelId="{E6BB0BE1-59A0-4E27-B389-75DBA693FFEE}" type="presParOf" srcId="{3CCBA5FC-A180-4C0F-A337-4A6B148A1AA2}" destId="{0C5C7669-31FF-4C20-B4A9-2C49BD9B405C}" srcOrd="0" destOrd="0" presId="urn:microsoft.com/office/officeart/2008/layout/HorizontalMultiLevelHierarchy"/>
    <dgm:cxn modelId="{D52DE253-51CF-41C1-A6E3-D13D672741A2}" type="presParOf" srcId="{0C5C7669-31FF-4C20-B4A9-2C49BD9B405C}" destId="{D71BE39F-91A2-4002-9A2C-D6B3B7BCB59D}" srcOrd="0" destOrd="0" presId="urn:microsoft.com/office/officeart/2008/layout/HorizontalMultiLevelHierarchy"/>
    <dgm:cxn modelId="{1E97C154-EA3A-4073-B776-F26CFA72BA26}" type="presParOf" srcId="{0C5C7669-31FF-4C20-B4A9-2C49BD9B405C}" destId="{8975480D-485C-4B83-9993-8B158FEC44E0}" srcOrd="1" destOrd="0" presId="urn:microsoft.com/office/officeart/2008/layout/HorizontalMultiLevelHierarchy"/>
    <dgm:cxn modelId="{A5C373CA-5D90-4AFE-A162-DCBF31F39360}" type="presParOf" srcId="{8975480D-485C-4B83-9993-8B158FEC44E0}" destId="{A5E40C4C-80EA-4BCE-838B-A6BE724898CB}" srcOrd="0" destOrd="0" presId="urn:microsoft.com/office/officeart/2008/layout/HorizontalMultiLevelHierarchy"/>
    <dgm:cxn modelId="{C90466B6-B71C-4A1D-9976-8C1BAAF96C08}" type="presParOf" srcId="{A5E40C4C-80EA-4BCE-838B-A6BE724898CB}" destId="{417C6F40-466A-41A2-B9FF-0F19876498F9}" srcOrd="0" destOrd="0" presId="urn:microsoft.com/office/officeart/2008/layout/HorizontalMultiLevelHierarchy"/>
    <dgm:cxn modelId="{BEDECF9C-4D97-4F86-957B-B7F0C4E0AD1D}" type="presParOf" srcId="{8975480D-485C-4B83-9993-8B158FEC44E0}" destId="{2482C2A0-A17B-4CBE-9998-5A86C0F1AAB4}" srcOrd="1" destOrd="0" presId="urn:microsoft.com/office/officeart/2008/layout/HorizontalMultiLevelHierarchy"/>
    <dgm:cxn modelId="{D88C92D2-A78A-4A1A-BBC2-CA5A3D5315D2}" type="presParOf" srcId="{2482C2A0-A17B-4CBE-9998-5A86C0F1AAB4}" destId="{8627006D-F8BB-4A7D-8947-82898722BE22}" srcOrd="0" destOrd="0" presId="urn:microsoft.com/office/officeart/2008/layout/HorizontalMultiLevelHierarchy"/>
    <dgm:cxn modelId="{79D0B0BF-A02C-48BC-AA1E-B58CAC44448C}" type="presParOf" srcId="{2482C2A0-A17B-4CBE-9998-5A86C0F1AAB4}" destId="{A1326B0D-4742-4997-8FAA-F6E2248B4EEC}" srcOrd="1" destOrd="0" presId="urn:microsoft.com/office/officeart/2008/layout/HorizontalMultiLevelHierarchy"/>
    <dgm:cxn modelId="{A1E2E5C3-21D0-40BA-9F8E-20EF22F9C4F1}" type="presParOf" srcId="{A1326B0D-4742-4997-8FAA-F6E2248B4EEC}" destId="{1AEF040E-8BA8-416E-B880-E846C788FBE7}" srcOrd="0" destOrd="0" presId="urn:microsoft.com/office/officeart/2008/layout/HorizontalMultiLevelHierarchy"/>
    <dgm:cxn modelId="{216D201B-EF31-4C32-9B7B-2F1B705F5AD0}" type="presParOf" srcId="{1AEF040E-8BA8-416E-B880-E846C788FBE7}" destId="{A66A801D-4E97-43A9-9224-72478E9162FD}" srcOrd="0" destOrd="0" presId="urn:microsoft.com/office/officeart/2008/layout/HorizontalMultiLevelHierarchy"/>
    <dgm:cxn modelId="{2382B8A6-2BD6-49BA-ABD8-CE15CA8A7372}" type="presParOf" srcId="{A1326B0D-4742-4997-8FAA-F6E2248B4EEC}" destId="{C589AC9D-E63B-47C7-B562-5F9302A0686C}" srcOrd="1" destOrd="0" presId="urn:microsoft.com/office/officeart/2008/layout/HorizontalMultiLevelHierarchy"/>
    <dgm:cxn modelId="{A2A6B076-23CD-490B-9915-4E7E94D67E13}" type="presParOf" srcId="{C589AC9D-E63B-47C7-B562-5F9302A0686C}" destId="{D07E5BED-6BC6-4EC6-ADEF-84497941F52D}" srcOrd="0" destOrd="0" presId="urn:microsoft.com/office/officeart/2008/layout/HorizontalMultiLevelHierarchy"/>
    <dgm:cxn modelId="{2DDEF2C5-8297-4DEE-82F6-2F1F3C8EA279}" type="presParOf" srcId="{C589AC9D-E63B-47C7-B562-5F9302A0686C}" destId="{2392A1F9-E010-4DFB-84E5-9B498593C5E5}" srcOrd="1" destOrd="0" presId="urn:microsoft.com/office/officeart/2008/layout/HorizontalMultiLevelHierarchy"/>
    <dgm:cxn modelId="{86C39B4D-A3AC-48F8-9039-804D48DEFCB7}" type="presParOf" srcId="{2392A1F9-E010-4DFB-84E5-9B498593C5E5}" destId="{28E487BE-DC3F-4417-994B-ADF63FD059DB}" srcOrd="0" destOrd="0" presId="urn:microsoft.com/office/officeart/2008/layout/HorizontalMultiLevelHierarchy"/>
    <dgm:cxn modelId="{98D0975B-D14A-4150-8260-1F0A5698BD4C}" type="presParOf" srcId="{28E487BE-DC3F-4417-994B-ADF63FD059DB}" destId="{4B438101-CDA6-4D28-96B6-6E273790FACD}" srcOrd="0" destOrd="0" presId="urn:microsoft.com/office/officeart/2008/layout/HorizontalMultiLevelHierarchy"/>
    <dgm:cxn modelId="{B84CF8E0-1069-4D15-8AC2-68B7C2BA94DF}" type="presParOf" srcId="{2392A1F9-E010-4DFB-84E5-9B498593C5E5}" destId="{BC18C3E2-A78F-4808-B37F-6CC4FB1BDF47}" srcOrd="1" destOrd="0" presId="urn:microsoft.com/office/officeart/2008/layout/HorizontalMultiLevelHierarchy"/>
    <dgm:cxn modelId="{D822F728-1E5F-4148-86F5-83AF8C23F187}" type="presParOf" srcId="{BC18C3E2-A78F-4808-B37F-6CC4FB1BDF47}" destId="{9BBEC42B-0B4A-4B10-9048-39433F1B38B1}" srcOrd="0" destOrd="0" presId="urn:microsoft.com/office/officeart/2008/layout/HorizontalMultiLevelHierarchy"/>
    <dgm:cxn modelId="{9C4149D6-270D-4C4D-9C71-C8A91069D766}" type="presParOf" srcId="{BC18C3E2-A78F-4808-B37F-6CC4FB1BDF47}" destId="{595C749E-AE25-441F-A45B-574A946E4925}" srcOrd="1" destOrd="0" presId="urn:microsoft.com/office/officeart/2008/layout/HorizontalMultiLevelHierarchy"/>
    <dgm:cxn modelId="{017F9076-505C-47E4-BCC3-3623F4A02D42}" type="presParOf" srcId="{A1326B0D-4742-4997-8FAA-F6E2248B4EEC}" destId="{7C158DC5-FF3D-4481-88F6-45213033817D}" srcOrd="2" destOrd="0" presId="urn:microsoft.com/office/officeart/2008/layout/HorizontalMultiLevelHierarchy"/>
    <dgm:cxn modelId="{999EEAE5-0CFB-4B5F-AEDB-8207A96A151D}" type="presParOf" srcId="{7C158DC5-FF3D-4481-88F6-45213033817D}" destId="{591667BB-028A-41E2-A4E0-1A9FDA98F15D}" srcOrd="0" destOrd="0" presId="urn:microsoft.com/office/officeart/2008/layout/HorizontalMultiLevelHierarchy"/>
    <dgm:cxn modelId="{5016940C-5D47-47B6-8E9C-EDBD51932186}" type="presParOf" srcId="{A1326B0D-4742-4997-8FAA-F6E2248B4EEC}" destId="{FB061E1E-263C-4B3D-A84A-9D39C9301FC9}" srcOrd="3" destOrd="0" presId="urn:microsoft.com/office/officeart/2008/layout/HorizontalMultiLevelHierarchy"/>
    <dgm:cxn modelId="{61273C8E-884E-4D04-BEC7-E47C146F924B}" type="presParOf" srcId="{FB061E1E-263C-4B3D-A84A-9D39C9301FC9}" destId="{FC03C942-736E-4450-8543-3CB523922025}" srcOrd="0" destOrd="0" presId="urn:microsoft.com/office/officeart/2008/layout/HorizontalMultiLevelHierarchy"/>
    <dgm:cxn modelId="{5A314D70-CD0D-45D1-B01A-F855D88E7AD9}" type="presParOf" srcId="{FB061E1E-263C-4B3D-A84A-9D39C9301FC9}" destId="{1DA4DB8F-C29B-442D-BF46-2EEDC052D240}" srcOrd="1" destOrd="0" presId="urn:microsoft.com/office/officeart/2008/layout/HorizontalMultiLevelHierarchy"/>
    <dgm:cxn modelId="{13F82089-D90F-4779-B827-CDBC8DE83FD2}" type="presParOf" srcId="{8975480D-485C-4B83-9993-8B158FEC44E0}" destId="{81E609D7-96E1-4040-BB84-E4C3998ADD96}" srcOrd="2" destOrd="0" presId="urn:microsoft.com/office/officeart/2008/layout/HorizontalMultiLevelHierarchy"/>
    <dgm:cxn modelId="{17362844-689D-4472-8807-1FE5066DA926}" type="presParOf" srcId="{81E609D7-96E1-4040-BB84-E4C3998ADD96}" destId="{4ECAC801-E80B-4031-B3F4-8FDA5C2727BF}" srcOrd="0" destOrd="0" presId="urn:microsoft.com/office/officeart/2008/layout/HorizontalMultiLevelHierarchy"/>
    <dgm:cxn modelId="{4DA7813A-B5B4-45B8-9BC1-48D55CAB8171}" type="presParOf" srcId="{8975480D-485C-4B83-9993-8B158FEC44E0}" destId="{E55235D5-4446-400B-BC37-0950E6D66A79}" srcOrd="3" destOrd="0" presId="urn:microsoft.com/office/officeart/2008/layout/HorizontalMultiLevelHierarchy"/>
    <dgm:cxn modelId="{5AE45A91-3384-4069-B922-C41836491D92}" type="presParOf" srcId="{E55235D5-4446-400B-BC37-0950E6D66A79}" destId="{94B8CE0A-CCE2-490A-BB4D-77905421CE4F}" srcOrd="0" destOrd="0" presId="urn:microsoft.com/office/officeart/2008/layout/HorizontalMultiLevelHierarchy"/>
    <dgm:cxn modelId="{5E6CC17D-22FB-4573-8AED-C724787304E0}" type="presParOf" srcId="{E55235D5-4446-400B-BC37-0950E6D66A79}" destId="{80E9050F-7B83-40AE-B336-438031590AB9}" srcOrd="1" destOrd="0" presId="urn:microsoft.com/office/officeart/2008/layout/HorizontalMultiLevelHierarchy"/>
    <dgm:cxn modelId="{6587BC26-6CBE-4E0A-9F67-FFD6C5BA5170}" type="presParOf" srcId="{80E9050F-7B83-40AE-B336-438031590AB9}" destId="{B6AE8C4D-9DAD-42DA-ACED-DF808BEF9A06}" srcOrd="0" destOrd="0" presId="urn:microsoft.com/office/officeart/2008/layout/HorizontalMultiLevelHierarchy"/>
    <dgm:cxn modelId="{35D06D45-D8CE-413B-B60E-7C17343C2386}" type="presParOf" srcId="{B6AE8C4D-9DAD-42DA-ACED-DF808BEF9A06}" destId="{1F36B6C0-D1D2-4D1F-99E8-086098F00442}" srcOrd="0" destOrd="0" presId="urn:microsoft.com/office/officeart/2008/layout/HorizontalMultiLevelHierarchy"/>
    <dgm:cxn modelId="{71F7624B-87EF-4066-957D-097BF168D670}" type="presParOf" srcId="{80E9050F-7B83-40AE-B336-438031590AB9}" destId="{83A648D1-8E7C-4F7C-9BFC-5FCFE3E592D6}" srcOrd="1" destOrd="0" presId="urn:microsoft.com/office/officeart/2008/layout/HorizontalMultiLevelHierarchy"/>
    <dgm:cxn modelId="{C68A6F0F-675F-4C81-93E4-1FFA278196D7}" type="presParOf" srcId="{83A648D1-8E7C-4F7C-9BFC-5FCFE3E592D6}" destId="{F0B0D6A9-7AAE-4A4F-8C44-FC3EE7941DD9}" srcOrd="0" destOrd="0" presId="urn:microsoft.com/office/officeart/2008/layout/HorizontalMultiLevelHierarchy"/>
    <dgm:cxn modelId="{A35D29B9-32A8-4630-9C7E-B90E53B8DA77}" type="presParOf" srcId="{83A648D1-8E7C-4F7C-9BFC-5FCFE3E592D6}" destId="{492EBC12-CD82-4A83-86D5-42C088D6570A}" srcOrd="1" destOrd="0" presId="urn:microsoft.com/office/officeart/2008/layout/HorizontalMultiLevelHierarchy"/>
    <dgm:cxn modelId="{9777A006-0908-41F0-8065-0663DE00FCB6}" type="presParOf" srcId="{492EBC12-CD82-4A83-86D5-42C088D6570A}" destId="{5A0C0E33-B09B-4CBB-A3FC-3F40D97636E5}" srcOrd="0" destOrd="0" presId="urn:microsoft.com/office/officeart/2008/layout/HorizontalMultiLevelHierarchy"/>
    <dgm:cxn modelId="{2A77A101-44C5-460A-8860-13DF519AF415}" type="presParOf" srcId="{5A0C0E33-B09B-4CBB-A3FC-3F40D97636E5}" destId="{F35A04A8-D80B-4040-8C26-69AA962905FD}" srcOrd="0" destOrd="0" presId="urn:microsoft.com/office/officeart/2008/layout/HorizontalMultiLevelHierarchy"/>
    <dgm:cxn modelId="{04532E14-3209-41ED-9560-6E2F68792445}" type="presParOf" srcId="{492EBC12-CD82-4A83-86D5-42C088D6570A}" destId="{B6B14976-C176-494F-8427-4C89D016A47F}" srcOrd="1" destOrd="0" presId="urn:microsoft.com/office/officeart/2008/layout/HorizontalMultiLevelHierarchy"/>
    <dgm:cxn modelId="{4EC96240-B520-4448-96B5-1CEC8334EE08}" type="presParOf" srcId="{B6B14976-C176-494F-8427-4C89D016A47F}" destId="{128A046A-0000-4F45-B3BE-80620BFF7073}" srcOrd="0" destOrd="0" presId="urn:microsoft.com/office/officeart/2008/layout/HorizontalMultiLevelHierarchy"/>
    <dgm:cxn modelId="{271CCBCC-6FE7-46F2-BDD5-7EB9C7A8A6B6}" type="presParOf" srcId="{B6B14976-C176-494F-8427-4C89D016A47F}" destId="{9B9564E2-8251-4D21-8A43-0589365FDAB1}" srcOrd="1" destOrd="0" presId="urn:microsoft.com/office/officeart/2008/layout/HorizontalMultiLevelHierarchy"/>
    <dgm:cxn modelId="{10C02303-B412-4301-8D74-2D37B978ADEC}" type="presParOf" srcId="{492EBC12-CD82-4A83-86D5-42C088D6570A}" destId="{8F5854F5-A20E-43DB-A67A-21C7634931AC}" srcOrd="2" destOrd="0" presId="urn:microsoft.com/office/officeart/2008/layout/HorizontalMultiLevelHierarchy"/>
    <dgm:cxn modelId="{FD4430BF-F271-4E6D-A085-28739B8A6BAF}" type="presParOf" srcId="{8F5854F5-A20E-43DB-A67A-21C7634931AC}" destId="{FDBE4B41-EF72-4BCF-9DB5-36E9B8122057}" srcOrd="0" destOrd="0" presId="urn:microsoft.com/office/officeart/2008/layout/HorizontalMultiLevelHierarchy"/>
    <dgm:cxn modelId="{F451B1FA-314F-410F-AA3E-178852C855AE}" type="presParOf" srcId="{492EBC12-CD82-4A83-86D5-42C088D6570A}" destId="{4545D445-0444-41DE-AC1B-0EC71601F2F7}" srcOrd="3" destOrd="0" presId="urn:microsoft.com/office/officeart/2008/layout/HorizontalMultiLevelHierarchy"/>
    <dgm:cxn modelId="{13DCEA25-C485-4802-A364-CAE835583094}" type="presParOf" srcId="{4545D445-0444-41DE-AC1B-0EC71601F2F7}" destId="{14B8DB1D-F1A6-4F4A-B2DE-E82D7DA05D4C}" srcOrd="0" destOrd="0" presId="urn:microsoft.com/office/officeart/2008/layout/HorizontalMultiLevelHierarchy"/>
    <dgm:cxn modelId="{15A15E3F-20C6-4947-8942-9248B6BB1AD9}" type="presParOf" srcId="{4545D445-0444-41DE-AC1B-0EC71601F2F7}" destId="{8E99F112-6660-48A6-B878-592E7EC09B8C}" srcOrd="1" destOrd="0" presId="urn:microsoft.com/office/officeart/2008/layout/HorizontalMultiLevelHierarchy"/>
    <dgm:cxn modelId="{C0B538EB-3873-4BFE-B13A-8F14BB8A4A7E}" type="presParOf" srcId="{80E9050F-7B83-40AE-B336-438031590AB9}" destId="{73C64F8F-34D5-40AD-940B-FC85393B0790}" srcOrd="2" destOrd="0" presId="urn:microsoft.com/office/officeart/2008/layout/HorizontalMultiLevelHierarchy"/>
    <dgm:cxn modelId="{CE2110FE-B80E-4D67-8BE1-DD364E9424ED}" type="presParOf" srcId="{73C64F8F-34D5-40AD-940B-FC85393B0790}" destId="{027417BA-FCDA-43C6-86E1-99484B6323FF}" srcOrd="0" destOrd="0" presId="urn:microsoft.com/office/officeart/2008/layout/HorizontalMultiLevelHierarchy"/>
    <dgm:cxn modelId="{7FB2C410-DFB8-470F-B5DE-C2C45DC87222}" type="presParOf" srcId="{80E9050F-7B83-40AE-B336-438031590AB9}" destId="{BC1968AE-F8F5-41F7-A4ED-844C041FA52D}" srcOrd="3" destOrd="0" presId="urn:microsoft.com/office/officeart/2008/layout/HorizontalMultiLevelHierarchy"/>
    <dgm:cxn modelId="{9ABEA859-7949-44FD-A929-6E3F08BF6B7C}" type="presParOf" srcId="{BC1968AE-F8F5-41F7-A4ED-844C041FA52D}" destId="{3DFD9F60-9A8C-4709-BBED-8BD0312B5833}" srcOrd="0" destOrd="0" presId="urn:microsoft.com/office/officeart/2008/layout/HorizontalMultiLevelHierarchy"/>
    <dgm:cxn modelId="{1CFAEE50-4D91-433E-8326-8083C001FA18}" type="presParOf" srcId="{BC1968AE-F8F5-41F7-A4ED-844C041FA52D}" destId="{50621E31-217A-447F-BCAC-0253DB17E4DE}" srcOrd="1" destOrd="0" presId="urn:microsoft.com/office/officeart/2008/layout/HorizontalMultiLevelHierarchy"/>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074BF-F70E-4A66-9EB8-DD9F423BACAE}">
      <dsp:nvSpPr>
        <dsp:cNvPr id="0" name=""/>
        <dsp:cNvSpPr/>
      </dsp:nvSpPr>
      <dsp:spPr>
        <a:xfrm rot="5400000">
          <a:off x="-289148" y="289167"/>
          <a:ext cx="1927655" cy="13493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t>Signalement ou saisine</a:t>
          </a:r>
        </a:p>
      </dsp:txBody>
      <dsp:txXfrm rot="-5400000">
        <a:off x="1" y="674697"/>
        <a:ext cx="1349358" cy="578297"/>
      </dsp:txXfrm>
    </dsp:sp>
    <dsp:sp modelId="{25DEB582-FE55-44A0-BCB9-18CB35F907DC}">
      <dsp:nvSpPr>
        <dsp:cNvPr id="0" name=""/>
        <dsp:cNvSpPr/>
      </dsp:nvSpPr>
      <dsp:spPr>
        <a:xfrm rot="5400000">
          <a:off x="4368671" y="-3019293"/>
          <a:ext cx="1252976" cy="729160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t>Signalement déposé sur l’adresse </a:t>
          </a:r>
          <a:r>
            <a:rPr lang="fr-FR" sz="1400" kern="1200" dirty="0">
              <a:hlinkClick xmlns:r="http://schemas.openxmlformats.org/officeDocument/2006/relationships" r:id="rId1"/>
            </a:rPr>
            <a:t>signalement-violence@chu-tours.fr</a:t>
          </a:r>
          <a:r>
            <a:rPr lang="fr-FR" sz="1400" kern="1200" dirty="0"/>
            <a:t> ou via un des points d’accès (</a:t>
          </a:r>
          <a:r>
            <a:rPr lang="fr-FR" sz="1400" kern="1200" dirty="0" err="1"/>
            <a:t>cf</a:t>
          </a:r>
          <a:r>
            <a:rPr lang="fr-FR" sz="1400" kern="1200" dirty="0"/>
            <a:t> affiche)</a:t>
          </a:r>
        </a:p>
        <a:p>
          <a:pPr marL="114300" lvl="1" indent="-114300" algn="l" defTabSz="622300">
            <a:lnSpc>
              <a:spcPct val="90000"/>
            </a:lnSpc>
            <a:spcBef>
              <a:spcPct val="0"/>
            </a:spcBef>
            <a:spcAft>
              <a:spcPct val="15000"/>
            </a:spcAft>
            <a:buChar char="•"/>
          </a:pPr>
          <a:r>
            <a:rPr lang="fr-FR" sz="1400" kern="1200" dirty="0"/>
            <a:t>Saisine écrite du directeur de l’établissement, ou de l’université</a:t>
          </a:r>
        </a:p>
        <a:p>
          <a:pPr marL="114300" lvl="1" indent="-114300" algn="l" defTabSz="622300">
            <a:lnSpc>
              <a:spcPct val="90000"/>
            </a:lnSpc>
            <a:spcBef>
              <a:spcPct val="0"/>
            </a:spcBef>
            <a:spcAft>
              <a:spcPct val="15000"/>
            </a:spcAft>
            <a:buChar char="•"/>
          </a:pPr>
          <a:r>
            <a:rPr lang="fr-FR" sz="1400" kern="1200" dirty="0"/>
            <a:t>Par le plaignant lui-même ou par un tiers </a:t>
          </a:r>
        </a:p>
      </dsp:txBody>
      <dsp:txXfrm rot="-5400000">
        <a:off x="1349359" y="61184"/>
        <a:ext cx="7230436" cy="1130646"/>
      </dsp:txXfrm>
    </dsp:sp>
    <dsp:sp modelId="{F64A8755-036D-48EF-8962-CCB7AA29761D}">
      <dsp:nvSpPr>
        <dsp:cNvPr id="0" name=""/>
        <dsp:cNvSpPr/>
      </dsp:nvSpPr>
      <dsp:spPr>
        <a:xfrm rot="5400000">
          <a:off x="-289148" y="2025620"/>
          <a:ext cx="1927655" cy="13493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t>Information DG, PCME, Doyen</a:t>
          </a:r>
        </a:p>
      </dsp:txBody>
      <dsp:txXfrm rot="-5400000">
        <a:off x="1" y="2411150"/>
        <a:ext cx="1349358" cy="578297"/>
      </dsp:txXfrm>
    </dsp:sp>
    <dsp:sp modelId="{60BD10CF-4ED6-434B-8B0C-8CB2118EFA3E}">
      <dsp:nvSpPr>
        <dsp:cNvPr id="0" name=""/>
        <dsp:cNvSpPr/>
      </dsp:nvSpPr>
      <dsp:spPr>
        <a:xfrm rot="5400000">
          <a:off x="4368671" y="-1282840"/>
          <a:ext cx="1252976" cy="729160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t>Information de la DG, du PCME et du Doyen de la faculté concernée</a:t>
          </a:r>
        </a:p>
      </dsp:txBody>
      <dsp:txXfrm rot="-5400000">
        <a:off x="1349359" y="1797637"/>
        <a:ext cx="7230436" cy="1130646"/>
      </dsp:txXfrm>
    </dsp:sp>
    <dsp:sp modelId="{7D4709A8-2FB6-4548-BD5D-9D9ACBE3CFE3}">
      <dsp:nvSpPr>
        <dsp:cNvPr id="0" name=""/>
        <dsp:cNvSpPr/>
      </dsp:nvSpPr>
      <dsp:spPr>
        <a:xfrm rot="5400000">
          <a:off x="-289148" y="3762073"/>
          <a:ext cx="1927655" cy="13493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t>Constitution d’une commission locale d’enquête</a:t>
          </a:r>
        </a:p>
      </dsp:txBody>
      <dsp:txXfrm rot="-5400000">
        <a:off x="1" y="4147603"/>
        <a:ext cx="1349358" cy="578297"/>
      </dsp:txXfrm>
    </dsp:sp>
    <dsp:sp modelId="{7E20463B-A821-46D0-A03C-0EF1D25E0B68}">
      <dsp:nvSpPr>
        <dsp:cNvPr id="0" name=""/>
        <dsp:cNvSpPr/>
      </dsp:nvSpPr>
      <dsp:spPr>
        <a:xfrm rot="5400000">
          <a:off x="4368671" y="453613"/>
          <a:ext cx="1252976" cy="729160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t>Décision de constitution d’une commission locale d’enquête avec représentant DG, PCME, Doyen éventuellement + représentant des étudiants ou internes si concernés. Composition paritaire. </a:t>
          </a:r>
        </a:p>
        <a:p>
          <a:pPr marL="114300" lvl="1" indent="-114300" algn="l" defTabSz="622300">
            <a:lnSpc>
              <a:spcPct val="90000"/>
            </a:lnSpc>
            <a:spcBef>
              <a:spcPct val="0"/>
            </a:spcBef>
            <a:spcAft>
              <a:spcPct val="15000"/>
            </a:spcAft>
            <a:buChar char="•"/>
          </a:pPr>
          <a:endParaRPr lang="fr-FR" sz="1400" kern="1200" dirty="0"/>
        </a:p>
        <a:p>
          <a:pPr marL="114300" lvl="1" indent="-114300" algn="l" defTabSz="622300">
            <a:lnSpc>
              <a:spcPct val="90000"/>
            </a:lnSpc>
            <a:spcBef>
              <a:spcPct val="0"/>
            </a:spcBef>
            <a:spcAft>
              <a:spcPct val="15000"/>
            </a:spcAft>
            <a:buChar char="•"/>
          </a:pPr>
          <a:r>
            <a:rPr lang="fr-FR" sz="1400" kern="1200" dirty="0"/>
            <a:t>Lettre de mission aux membres de la commission d’enquête</a:t>
          </a:r>
        </a:p>
      </dsp:txBody>
      <dsp:txXfrm rot="-5400000">
        <a:off x="1349359" y="3534091"/>
        <a:ext cx="7230436" cy="11306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074BF-F70E-4A66-9EB8-DD9F423BACAE}">
      <dsp:nvSpPr>
        <dsp:cNvPr id="0" name=""/>
        <dsp:cNvSpPr/>
      </dsp:nvSpPr>
      <dsp:spPr>
        <a:xfrm rot="5400000">
          <a:off x="-289148" y="289167"/>
          <a:ext cx="1927655" cy="13493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Auditions</a:t>
          </a:r>
        </a:p>
      </dsp:txBody>
      <dsp:txXfrm rot="-5400000">
        <a:off x="1" y="674697"/>
        <a:ext cx="1349358" cy="578297"/>
      </dsp:txXfrm>
    </dsp:sp>
    <dsp:sp modelId="{25DEB582-FE55-44A0-BCB9-18CB35F907DC}">
      <dsp:nvSpPr>
        <dsp:cNvPr id="0" name=""/>
        <dsp:cNvSpPr/>
      </dsp:nvSpPr>
      <dsp:spPr>
        <a:xfrm rot="5400000">
          <a:off x="4356567" y="-3019312"/>
          <a:ext cx="1252976" cy="729160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fr-FR" sz="1100" kern="1200" dirty="0"/>
            <a:t>Établissement par la commission d’une liste de personnes à auditionner</a:t>
          </a:r>
        </a:p>
        <a:p>
          <a:pPr marL="57150" lvl="1" indent="-57150" algn="l" defTabSz="488950">
            <a:lnSpc>
              <a:spcPct val="90000"/>
            </a:lnSpc>
            <a:spcBef>
              <a:spcPct val="0"/>
            </a:spcBef>
            <a:spcAft>
              <a:spcPct val="15000"/>
            </a:spcAft>
            <a:buChar char="•"/>
          </a:pPr>
          <a:r>
            <a:rPr lang="fr-FR" sz="1100" kern="1200" dirty="0"/>
            <a:t>Réalisation d’une grille d’entretien</a:t>
          </a:r>
        </a:p>
        <a:p>
          <a:pPr marL="57150" lvl="1" indent="-57150" algn="l" defTabSz="488950">
            <a:lnSpc>
              <a:spcPct val="90000"/>
            </a:lnSpc>
            <a:spcBef>
              <a:spcPct val="0"/>
            </a:spcBef>
            <a:spcAft>
              <a:spcPct val="15000"/>
            </a:spcAft>
            <a:buChar char="•"/>
          </a:pPr>
          <a:r>
            <a:rPr lang="fr-FR" sz="1100" kern="1200" dirty="0"/>
            <a:t>Auditions enregistrées et retranscrites in extenso par un intervenant professionnel</a:t>
          </a:r>
        </a:p>
        <a:p>
          <a:pPr marL="57150" lvl="1" indent="-57150" algn="l" defTabSz="488950">
            <a:lnSpc>
              <a:spcPct val="90000"/>
            </a:lnSpc>
            <a:spcBef>
              <a:spcPct val="0"/>
            </a:spcBef>
            <a:spcAft>
              <a:spcPct val="15000"/>
            </a:spcAft>
            <a:buChar char="•"/>
          </a:pPr>
          <a:r>
            <a:rPr lang="fr-FR" sz="1100" kern="1200" dirty="0"/>
            <a:t>Relecture des </a:t>
          </a:r>
          <a:r>
            <a:rPr lang="fr-FR" sz="1100" kern="1200" dirty="0" err="1"/>
            <a:t>compte-rendus</a:t>
          </a:r>
          <a:r>
            <a:rPr lang="fr-FR" sz="1100" kern="1200" dirty="0"/>
            <a:t> par les membres de la commission</a:t>
          </a:r>
        </a:p>
        <a:p>
          <a:pPr marL="57150" lvl="1" indent="-57150" algn="l" defTabSz="488950">
            <a:lnSpc>
              <a:spcPct val="90000"/>
            </a:lnSpc>
            <a:spcBef>
              <a:spcPct val="0"/>
            </a:spcBef>
            <a:spcAft>
              <a:spcPct val="15000"/>
            </a:spcAft>
            <a:buChar char="•"/>
          </a:pPr>
          <a:r>
            <a:rPr lang="fr-FR" sz="1100" kern="1200" dirty="0"/>
            <a:t>Validation conjointe par tous les membres de la commission</a:t>
          </a:r>
        </a:p>
      </dsp:txBody>
      <dsp:txXfrm rot="-5400000">
        <a:off x="1337255" y="61165"/>
        <a:ext cx="7230436" cy="1130646"/>
      </dsp:txXfrm>
    </dsp:sp>
    <dsp:sp modelId="{F64A8755-036D-48EF-8962-CCB7AA29761D}">
      <dsp:nvSpPr>
        <dsp:cNvPr id="0" name=""/>
        <dsp:cNvSpPr/>
      </dsp:nvSpPr>
      <dsp:spPr>
        <a:xfrm rot="5400000">
          <a:off x="-289148" y="2025620"/>
          <a:ext cx="1927655" cy="13493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Rédaction du rapport d’enquête</a:t>
          </a:r>
        </a:p>
      </dsp:txBody>
      <dsp:txXfrm rot="-5400000">
        <a:off x="1" y="2411150"/>
        <a:ext cx="1349358" cy="578297"/>
      </dsp:txXfrm>
    </dsp:sp>
    <dsp:sp modelId="{60BD10CF-4ED6-434B-8B0C-8CB2118EFA3E}">
      <dsp:nvSpPr>
        <dsp:cNvPr id="0" name=""/>
        <dsp:cNvSpPr/>
      </dsp:nvSpPr>
      <dsp:spPr>
        <a:xfrm rot="5400000">
          <a:off x="4368671" y="-1282840"/>
          <a:ext cx="1252976" cy="729160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fr-FR" sz="1100" kern="1200" dirty="0"/>
            <a:t>Exposé du contexte</a:t>
          </a:r>
        </a:p>
        <a:p>
          <a:pPr marL="57150" lvl="1" indent="-57150" algn="l" defTabSz="488950">
            <a:lnSpc>
              <a:spcPct val="90000"/>
            </a:lnSpc>
            <a:spcBef>
              <a:spcPct val="0"/>
            </a:spcBef>
            <a:spcAft>
              <a:spcPct val="15000"/>
            </a:spcAft>
            <a:buChar char="•"/>
          </a:pPr>
          <a:r>
            <a:rPr lang="fr-FR" sz="1100" kern="1200" dirty="0"/>
            <a:t>Liste des entretiens conduits</a:t>
          </a:r>
        </a:p>
        <a:p>
          <a:pPr marL="57150" lvl="1" indent="-57150" algn="l" defTabSz="488950">
            <a:lnSpc>
              <a:spcPct val="90000"/>
            </a:lnSpc>
            <a:spcBef>
              <a:spcPct val="0"/>
            </a:spcBef>
            <a:spcAft>
              <a:spcPct val="15000"/>
            </a:spcAft>
            <a:buChar char="•"/>
          </a:pPr>
          <a:r>
            <a:rPr lang="fr-FR" sz="1100" b="1" u="sng" kern="1200" dirty="0"/>
            <a:t>Etablissement des faits = rôle central de la commission locale d’enquête</a:t>
          </a:r>
        </a:p>
        <a:p>
          <a:pPr marL="57150" lvl="1" indent="-57150" algn="l" defTabSz="488950">
            <a:lnSpc>
              <a:spcPct val="90000"/>
            </a:lnSpc>
            <a:spcBef>
              <a:spcPct val="0"/>
            </a:spcBef>
            <a:spcAft>
              <a:spcPct val="15000"/>
            </a:spcAft>
            <a:buChar char="•"/>
          </a:pPr>
          <a:r>
            <a:rPr lang="fr-FR" sz="1100" b="1" u="sng" kern="1200" dirty="0"/>
            <a:t>Possibilité de réaliser une première qualification juridique</a:t>
          </a:r>
        </a:p>
        <a:p>
          <a:pPr marL="57150" lvl="1" indent="-57150" algn="l" defTabSz="488950">
            <a:lnSpc>
              <a:spcPct val="90000"/>
            </a:lnSpc>
            <a:spcBef>
              <a:spcPct val="0"/>
            </a:spcBef>
            <a:spcAft>
              <a:spcPct val="15000"/>
            </a:spcAft>
            <a:buChar char="•"/>
          </a:pPr>
          <a:r>
            <a:rPr lang="fr-FR" sz="1100" b="1" u="sng" kern="1200" dirty="0"/>
            <a:t>En annexe : tous les compte-rendu d’entretiens + éléments de preuve éventuellement transmis (sms, mails, plannings...)</a:t>
          </a:r>
        </a:p>
      </dsp:txBody>
      <dsp:txXfrm rot="-5400000">
        <a:off x="1349359" y="1797637"/>
        <a:ext cx="7230436" cy="1130646"/>
      </dsp:txXfrm>
    </dsp:sp>
    <dsp:sp modelId="{7D4709A8-2FB6-4548-BD5D-9D9ACBE3CFE3}">
      <dsp:nvSpPr>
        <dsp:cNvPr id="0" name=""/>
        <dsp:cNvSpPr/>
      </dsp:nvSpPr>
      <dsp:spPr>
        <a:xfrm rot="5400000">
          <a:off x="-289148" y="3762073"/>
          <a:ext cx="1927655" cy="13493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Remise du rapport</a:t>
          </a:r>
        </a:p>
      </dsp:txBody>
      <dsp:txXfrm rot="-5400000">
        <a:off x="1" y="4147603"/>
        <a:ext cx="1349358" cy="578297"/>
      </dsp:txXfrm>
    </dsp:sp>
    <dsp:sp modelId="{7E20463B-A821-46D0-A03C-0EF1D25E0B68}">
      <dsp:nvSpPr>
        <dsp:cNvPr id="0" name=""/>
        <dsp:cNvSpPr/>
      </dsp:nvSpPr>
      <dsp:spPr>
        <a:xfrm rot="5400000">
          <a:off x="4368671" y="453613"/>
          <a:ext cx="1252976" cy="729160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fr-FR" sz="1100" kern="1200" dirty="0"/>
            <a:t>Transmission du rapport et de ses annexes, par la commission locale d’enquête à DG-PCME-Doyen</a:t>
          </a:r>
        </a:p>
        <a:p>
          <a:pPr marL="57150" lvl="1" indent="-57150" algn="l" defTabSz="488950">
            <a:lnSpc>
              <a:spcPct val="90000"/>
            </a:lnSpc>
            <a:spcBef>
              <a:spcPct val="0"/>
            </a:spcBef>
            <a:spcAft>
              <a:spcPct val="15000"/>
            </a:spcAft>
            <a:buChar char="•"/>
          </a:pPr>
          <a:r>
            <a:rPr lang="fr-FR" sz="1100" kern="1200" dirty="0"/>
            <a:t>Entretien de remise des conclusions du rapport au(x) plaignant(s) et/ou au(x) tiers ayant réalisé le signalement et à l’auteur présumé</a:t>
          </a:r>
        </a:p>
        <a:p>
          <a:pPr marL="57150" lvl="1" indent="-57150" algn="l" defTabSz="488950">
            <a:lnSpc>
              <a:spcPct val="90000"/>
            </a:lnSpc>
            <a:spcBef>
              <a:spcPct val="0"/>
            </a:spcBef>
            <a:spcAft>
              <a:spcPct val="15000"/>
            </a:spcAft>
            <a:buChar char="•"/>
          </a:pPr>
          <a:endParaRPr lang="fr-FR" sz="1100" kern="1200" dirty="0"/>
        </a:p>
      </dsp:txBody>
      <dsp:txXfrm rot="-5400000">
        <a:off x="1349359" y="3534091"/>
        <a:ext cx="7230436" cy="11306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C64F8F-34D5-40AD-940B-FC85393B0790}">
      <dsp:nvSpPr>
        <dsp:cNvPr id="0" name=""/>
        <dsp:cNvSpPr/>
      </dsp:nvSpPr>
      <dsp:spPr>
        <a:xfrm>
          <a:off x="3171230" y="5105172"/>
          <a:ext cx="318479" cy="697073"/>
        </a:xfrm>
        <a:custGeom>
          <a:avLst/>
          <a:gdLst/>
          <a:ahLst/>
          <a:cxnLst/>
          <a:rect l="0" t="0" r="0" b="0"/>
          <a:pathLst>
            <a:path>
              <a:moveTo>
                <a:pt x="0" y="0"/>
              </a:moveTo>
              <a:lnTo>
                <a:pt x="159239" y="0"/>
              </a:lnTo>
              <a:lnTo>
                <a:pt x="159239" y="697073"/>
              </a:lnTo>
              <a:lnTo>
                <a:pt x="318479" y="69707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3311310" y="5434550"/>
        <a:ext cx="38319" cy="38319"/>
      </dsp:txXfrm>
    </dsp:sp>
    <dsp:sp modelId="{8F5854F5-A20E-43DB-A67A-21C7634931AC}">
      <dsp:nvSpPr>
        <dsp:cNvPr id="0" name=""/>
        <dsp:cNvSpPr/>
      </dsp:nvSpPr>
      <dsp:spPr>
        <a:xfrm>
          <a:off x="5082105" y="4801743"/>
          <a:ext cx="318479" cy="303429"/>
        </a:xfrm>
        <a:custGeom>
          <a:avLst/>
          <a:gdLst/>
          <a:ahLst/>
          <a:cxnLst/>
          <a:rect l="0" t="0" r="0" b="0"/>
          <a:pathLst>
            <a:path>
              <a:moveTo>
                <a:pt x="0" y="0"/>
              </a:moveTo>
              <a:lnTo>
                <a:pt x="159239" y="0"/>
              </a:lnTo>
              <a:lnTo>
                <a:pt x="159239" y="303429"/>
              </a:lnTo>
              <a:lnTo>
                <a:pt x="318479" y="30342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5230347" y="4942461"/>
        <a:ext cx="21994" cy="21994"/>
      </dsp:txXfrm>
    </dsp:sp>
    <dsp:sp modelId="{5A0C0E33-B09B-4CBB-A3FC-3F40D97636E5}">
      <dsp:nvSpPr>
        <dsp:cNvPr id="0" name=""/>
        <dsp:cNvSpPr/>
      </dsp:nvSpPr>
      <dsp:spPr>
        <a:xfrm>
          <a:off x="5082105" y="4498314"/>
          <a:ext cx="318479" cy="303429"/>
        </a:xfrm>
        <a:custGeom>
          <a:avLst/>
          <a:gdLst/>
          <a:ahLst/>
          <a:cxnLst/>
          <a:rect l="0" t="0" r="0" b="0"/>
          <a:pathLst>
            <a:path>
              <a:moveTo>
                <a:pt x="0" y="303429"/>
              </a:moveTo>
              <a:lnTo>
                <a:pt x="159239" y="303429"/>
              </a:lnTo>
              <a:lnTo>
                <a:pt x="159239" y="0"/>
              </a:lnTo>
              <a:lnTo>
                <a:pt x="318479"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5230347" y="4639032"/>
        <a:ext cx="21994" cy="21994"/>
      </dsp:txXfrm>
    </dsp:sp>
    <dsp:sp modelId="{B6AE8C4D-9DAD-42DA-ACED-DF808BEF9A06}">
      <dsp:nvSpPr>
        <dsp:cNvPr id="0" name=""/>
        <dsp:cNvSpPr/>
      </dsp:nvSpPr>
      <dsp:spPr>
        <a:xfrm>
          <a:off x="3171230" y="4801743"/>
          <a:ext cx="318479" cy="303429"/>
        </a:xfrm>
        <a:custGeom>
          <a:avLst/>
          <a:gdLst/>
          <a:ahLst/>
          <a:cxnLst/>
          <a:rect l="0" t="0" r="0" b="0"/>
          <a:pathLst>
            <a:path>
              <a:moveTo>
                <a:pt x="0" y="303429"/>
              </a:moveTo>
              <a:lnTo>
                <a:pt x="159239" y="303429"/>
              </a:lnTo>
              <a:lnTo>
                <a:pt x="159239" y="0"/>
              </a:lnTo>
              <a:lnTo>
                <a:pt x="318479"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3319472" y="4942461"/>
        <a:ext cx="21994" cy="21994"/>
      </dsp:txXfrm>
    </dsp:sp>
    <dsp:sp modelId="{81E609D7-96E1-4040-BB84-E4C3998ADD96}">
      <dsp:nvSpPr>
        <dsp:cNvPr id="0" name=""/>
        <dsp:cNvSpPr/>
      </dsp:nvSpPr>
      <dsp:spPr>
        <a:xfrm>
          <a:off x="1260354" y="3811012"/>
          <a:ext cx="318479" cy="1294160"/>
        </a:xfrm>
        <a:custGeom>
          <a:avLst/>
          <a:gdLst/>
          <a:ahLst/>
          <a:cxnLst/>
          <a:rect l="0" t="0" r="0" b="0"/>
          <a:pathLst>
            <a:path>
              <a:moveTo>
                <a:pt x="0" y="0"/>
              </a:moveTo>
              <a:lnTo>
                <a:pt x="159239" y="0"/>
              </a:lnTo>
              <a:lnTo>
                <a:pt x="159239" y="1294160"/>
              </a:lnTo>
              <a:lnTo>
                <a:pt x="318479" y="12941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386275" y="4424773"/>
        <a:ext cx="66638" cy="66638"/>
      </dsp:txXfrm>
    </dsp:sp>
    <dsp:sp modelId="{7C158DC5-FF3D-4481-88F6-45213033817D}">
      <dsp:nvSpPr>
        <dsp:cNvPr id="0" name=""/>
        <dsp:cNvSpPr/>
      </dsp:nvSpPr>
      <dsp:spPr>
        <a:xfrm>
          <a:off x="3171230" y="2516851"/>
          <a:ext cx="318479" cy="707897"/>
        </a:xfrm>
        <a:custGeom>
          <a:avLst/>
          <a:gdLst/>
          <a:ahLst/>
          <a:cxnLst/>
          <a:rect l="0" t="0" r="0" b="0"/>
          <a:pathLst>
            <a:path>
              <a:moveTo>
                <a:pt x="0" y="0"/>
              </a:moveTo>
              <a:lnTo>
                <a:pt x="159239" y="0"/>
              </a:lnTo>
              <a:lnTo>
                <a:pt x="159239" y="707897"/>
              </a:lnTo>
              <a:lnTo>
                <a:pt x="318479" y="70789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3311063" y="2851394"/>
        <a:ext cx="38811" cy="38811"/>
      </dsp:txXfrm>
    </dsp:sp>
    <dsp:sp modelId="{28E487BE-DC3F-4417-994B-ADF63FD059DB}">
      <dsp:nvSpPr>
        <dsp:cNvPr id="0" name=""/>
        <dsp:cNvSpPr/>
      </dsp:nvSpPr>
      <dsp:spPr>
        <a:xfrm>
          <a:off x="5068076" y="850812"/>
          <a:ext cx="588485" cy="782437"/>
        </a:xfrm>
        <a:custGeom>
          <a:avLst/>
          <a:gdLst/>
          <a:ahLst/>
          <a:cxnLst/>
          <a:rect l="0" t="0" r="0" b="0"/>
          <a:pathLst>
            <a:path>
              <a:moveTo>
                <a:pt x="0" y="0"/>
              </a:moveTo>
              <a:lnTo>
                <a:pt x="294242" y="0"/>
              </a:lnTo>
              <a:lnTo>
                <a:pt x="294242" y="782437"/>
              </a:lnTo>
              <a:lnTo>
                <a:pt x="588485" y="782437"/>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5337843" y="1217555"/>
        <a:ext cx="48952" cy="48952"/>
      </dsp:txXfrm>
    </dsp:sp>
    <dsp:sp modelId="{1AEF040E-8BA8-416E-B880-E846C788FBE7}">
      <dsp:nvSpPr>
        <dsp:cNvPr id="0" name=""/>
        <dsp:cNvSpPr/>
      </dsp:nvSpPr>
      <dsp:spPr>
        <a:xfrm>
          <a:off x="3171230" y="850812"/>
          <a:ext cx="304450" cy="1666039"/>
        </a:xfrm>
        <a:custGeom>
          <a:avLst/>
          <a:gdLst/>
          <a:ahLst/>
          <a:cxnLst/>
          <a:rect l="0" t="0" r="0" b="0"/>
          <a:pathLst>
            <a:path>
              <a:moveTo>
                <a:pt x="0" y="1666039"/>
              </a:moveTo>
              <a:lnTo>
                <a:pt x="152225" y="1666039"/>
              </a:lnTo>
              <a:lnTo>
                <a:pt x="152225" y="0"/>
              </a:lnTo>
              <a:lnTo>
                <a:pt x="304450"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3281114" y="1641491"/>
        <a:ext cx="84681" cy="84681"/>
      </dsp:txXfrm>
    </dsp:sp>
    <dsp:sp modelId="{A5E40C4C-80EA-4BCE-838B-A6BE724898CB}">
      <dsp:nvSpPr>
        <dsp:cNvPr id="0" name=""/>
        <dsp:cNvSpPr/>
      </dsp:nvSpPr>
      <dsp:spPr>
        <a:xfrm>
          <a:off x="1260354" y="2516851"/>
          <a:ext cx="318479" cy="1294160"/>
        </a:xfrm>
        <a:custGeom>
          <a:avLst/>
          <a:gdLst/>
          <a:ahLst/>
          <a:cxnLst/>
          <a:rect l="0" t="0" r="0" b="0"/>
          <a:pathLst>
            <a:path>
              <a:moveTo>
                <a:pt x="0" y="1294160"/>
              </a:moveTo>
              <a:lnTo>
                <a:pt x="159239" y="1294160"/>
              </a:lnTo>
              <a:lnTo>
                <a:pt x="159239" y="0"/>
              </a:lnTo>
              <a:lnTo>
                <a:pt x="318479"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386275" y="3130612"/>
        <a:ext cx="66638" cy="66638"/>
      </dsp:txXfrm>
    </dsp:sp>
    <dsp:sp modelId="{D71BE39F-91A2-4002-9A2C-D6B3B7BCB59D}">
      <dsp:nvSpPr>
        <dsp:cNvPr id="0" name=""/>
        <dsp:cNvSpPr/>
      </dsp:nvSpPr>
      <dsp:spPr>
        <a:xfrm rot="16200000">
          <a:off x="-259984" y="3568269"/>
          <a:ext cx="2555192" cy="4854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Enquête administrative </a:t>
          </a:r>
        </a:p>
        <a:p>
          <a:pPr marL="0" lvl="0" indent="0" algn="ctr" defTabSz="533400">
            <a:lnSpc>
              <a:spcPct val="90000"/>
            </a:lnSpc>
            <a:spcBef>
              <a:spcPct val="0"/>
            </a:spcBef>
            <a:spcAft>
              <a:spcPct val="35000"/>
            </a:spcAft>
            <a:buNone/>
          </a:pPr>
          <a:r>
            <a:rPr lang="fr-FR" sz="1200" kern="1200" dirty="0"/>
            <a:t>Remise du rapport d’enquête</a:t>
          </a:r>
        </a:p>
      </dsp:txBody>
      <dsp:txXfrm>
        <a:off x="-259984" y="3568269"/>
        <a:ext cx="2555192" cy="485486"/>
      </dsp:txXfrm>
    </dsp:sp>
    <dsp:sp modelId="{8627006D-F8BB-4A7D-8947-82898722BE22}">
      <dsp:nvSpPr>
        <dsp:cNvPr id="0" name=""/>
        <dsp:cNvSpPr/>
      </dsp:nvSpPr>
      <dsp:spPr>
        <a:xfrm>
          <a:off x="1578834" y="2274108"/>
          <a:ext cx="1592396" cy="485486"/>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t>Décision d’engager une procédure disciplinaire </a:t>
          </a:r>
        </a:p>
      </dsp:txBody>
      <dsp:txXfrm>
        <a:off x="1578834" y="2274108"/>
        <a:ext cx="1592396" cy="485486"/>
      </dsp:txXfrm>
    </dsp:sp>
    <dsp:sp modelId="{D07E5BED-6BC6-4EC6-ADEF-84497941F52D}">
      <dsp:nvSpPr>
        <dsp:cNvPr id="0" name=""/>
        <dsp:cNvSpPr/>
      </dsp:nvSpPr>
      <dsp:spPr>
        <a:xfrm>
          <a:off x="3475680" y="203600"/>
          <a:ext cx="1592396" cy="1294423"/>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u="sng" kern="1200" dirty="0"/>
            <a:t>Oui</a:t>
          </a:r>
        </a:p>
        <a:p>
          <a:pPr marL="0" lvl="0" indent="0" algn="ctr" defTabSz="533400">
            <a:lnSpc>
              <a:spcPct val="90000"/>
            </a:lnSpc>
            <a:spcBef>
              <a:spcPct val="0"/>
            </a:spcBef>
            <a:spcAft>
              <a:spcPct val="35000"/>
            </a:spcAft>
            <a:buNone/>
          </a:pPr>
          <a:r>
            <a:rPr lang="fr-FR" sz="1200" kern="1200" dirty="0"/>
            <a:t>Procédure disciplinaire CHU ou saisine du CNG ou du MESRI + MSS</a:t>
          </a:r>
        </a:p>
      </dsp:txBody>
      <dsp:txXfrm>
        <a:off x="3475680" y="203600"/>
        <a:ext cx="1592396" cy="1294423"/>
      </dsp:txXfrm>
    </dsp:sp>
    <dsp:sp modelId="{9BBEC42B-0B4A-4B10-9048-39433F1B38B1}">
      <dsp:nvSpPr>
        <dsp:cNvPr id="0" name=""/>
        <dsp:cNvSpPr/>
      </dsp:nvSpPr>
      <dsp:spPr>
        <a:xfrm>
          <a:off x="5656562" y="0"/>
          <a:ext cx="2609523" cy="3266499"/>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Exemple de sanctions possibles selon la qualification et la gravité des faits pour les agents publics :</a:t>
          </a:r>
        </a:p>
        <a:p>
          <a:pPr marL="0" lvl="0" indent="0" algn="ctr" defTabSz="533400">
            <a:lnSpc>
              <a:spcPct val="90000"/>
            </a:lnSpc>
            <a:spcBef>
              <a:spcPct val="0"/>
            </a:spcBef>
            <a:spcAft>
              <a:spcPct val="35000"/>
            </a:spcAft>
            <a:buNone/>
          </a:pPr>
          <a:r>
            <a:rPr lang="fr-FR" sz="1200" kern="1200" dirty="0"/>
            <a:t>- Avertissement</a:t>
          </a:r>
        </a:p>
        <a:p>
          <a:pPr marL="0" lvl="0" indent="0" algn="ctr" defTabSz="533400">
            <a:lnSpc>
              <a:spcPct val="90000"/>
            </a:lnSpc>
            <a:spcBef>
              <a:spcPct val="0"/>
            </a:spcBef>
            <a:spcAft>
              <a:spcPct val="35000"/>
            </a:spcAft>
            <a:buNone/>
          </a:pPr>
          <a:r>
            <a:rPr lang="fr-FR" sz="1200" kern="1200" dirty="0"/>
            <a:t>- Blâme</a:t>
          </a:r>
        </a:p>
        <a:p>
          <a:pPr marL="0" lvl="0" indent="0" algn="ctr" defTabSz="533400">
            <a:lnSpc>
              <a:spcPct val="90000"/>
            </a:lnSpc>
            <a:spcBef>
              <a:spcPct val="0"/>
            </a:spcBef>
            <a:spcAft>
              <a:spcPct val="35000"/>
            </a:spcAft>
            <a:buNone/>
          </a:pPr>
          <a:r>
            <a:rPr lang="fr-FR" sz="1200" kern="1200" dirty="0"/>
            <a:t>- Réduction d’ancienneté d’échelon</a:t>
          </a:r>
        </a:p>
        <a:p>
          <a:pPr marL="0" lvl="0" indent="0" algn="ctr" defTabSz="533400">
            <a:lnSpc>
              <a:spcPct val="90000"/>
            </a:lnSpc>
            <a:spcBef>
              <a:spcPct val="0"/>
            </a:spcBef>
            <a:spcAft>
              <a:spcPct val="35000"/>
            </a:spcAft>
            <a:buNone/>
          </a:pPr>
          <a:r>
            <a:rPr lang="fr-FR" sz="1200" kern="1200" dirty="0"/>
            <a:t>- Abaissement d’échelon</a:t>
          </a:r>
        </a:p>
        <a:p>
          <a:pPr marL="0" lvl="0" indent="0" algn="ctr" defTabSz="533400">
            <a:lnSpc>
              <a:spcPct val="90000"/>
            </a:lnSpc>
            <a:spcBef>
              <a:spcPct val="0"/>
            </a:spcBef>
            <a:spcAft>
              <a:spcPct val="35000"/>
            </a:spcAft>
            <a:buNone/>
          </a:pPr>
          <a:r>
            <a:rPr lang="fr-FR" sz="1200" kern="1200" dirty="0"/>
            <a:t>- Exclusion temporaire des fonctions avec privation totale ou partielle de rémunération d’une durée de 3 ans max</a:t>
          </a:r>
        </a:p>
        <a:p>
          <a:pPr marL="0" lvl="0" indent="0" algn="ctr" defTabSz="533400">
            <a:lnSpc>
              <a:spcPct val="90000"/>
            </a:lnSpc>
            <a:spcBef>
              <a:spcPct val="0"/>
            </a:spcBef>
            <a:spcAft>
              <a:spcPct val="35000"/>
            </a:spcAft>
            <a:buNone/>
          </a:pPr>
          <a:r>
            <a:rPr lang="fr-FR" sz="1200" kern="1200" dirty="0"/>
            <a:t>- Mise à la retraite d'office</a:t>
          </a:r>
        </a:p>
        <a:p>
          <a:pPr marL="0" lvl="0" indent="0" algn="ctr" defTabSz="533400">
            <a:lnSpc>
              <a:spcPct val="90000"/>
            </a:lnSpc>
            <a:spcBef>
              <a:spcPct val="0"/>
            </a:spcBef>
            <a:spcAft>
              <a:spcPct val="35000"/>
            </a:spcAft>
            <a:buNone/>
          </a:pPr>
          <a:r>
            <a:rPr lang="fr-FR" sz="1200" kern="1200" dirty="0"/>
            <a:t>- Révocation</a:t>
          </a:r>
        </a:p>
      </dsp:txBody>
      <dsp:txXfrm>
        <a:off x="5656562" y="0"/>
        <a:ext cx="2609523" cy="3266499"/>
      </dsp:txXfrm>
    </dsp:sp>
    <dsp:sp modelId="{FC03C942-736E-4450-8543-3CB523922025}">
      <dsp:nvSpPr>
        <dsp:cNvPr id="0" name=""/>
        <dsp:cNvSpPr/>
      </dsp:nvSpPr>
      <dsp:spPr>
        <a:xfrm>
          <a:off x="3489709" y="2405515"/>
          <a:ext cx="1592396" cy="1638468"/>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buNone/>
          </a:pPr>
          <a:r>
            <a:rPr lang="fr-FR" sz="1200" b="1" u="sng" kern="1200" dirty="0"/>
            <a:t>Non </a:t>
          </a:r>
        </a:p>
        <a:p>
          <a:pPr marL="0" marR="0" lvl="0" indent="0" algn="ctr" defTabSz="914400" eaLnBrk="1" fontAlgn="auto" latinLnBrk="0" hangingPunct="1">
            <a:lnSpc>
              <a:spcPct val="100000"/>
            </a:lnSpc>
            <a:spcBef>
              <a:spcPct val="0"/>
            </a:spcBef>
            <a:spcAft>
              <a:spcPts val="0"/>
            </a:spcAft>
            <a:buClrTx/>
            <a:buSzTx/>
            <a:buFontTx/>
            <a:buNone/>
            <a:tabLst/>
            <a:defRPr/>
          </a:pPr>
          <a:r>
            <a:rPr lang="fr-FR" sz="1200" kern="1200" dirty="0"/>
            <a:t>Courrier de rappel à l’ordre possible</a:t>
          </a:r>
        </a:p>
        <a:p>
          <a:pPr marL="0" marR="0" lvl="0" indent="0" algn="ctr" defTabSz="914400" eaLnBrk="1" fontAlgn="auto" latinLnBrk="0" hangingPunct="1">
            <a:lnSpc>
              <a:spcPct val="100000"/>
            </a:lnSpc>
            <a:spcBef>
              <a:spcPct val="0"/>
            </a:spcBef>
            <a:spcAft>
              <a:spcPts val="0"/>
            </a:spcAft>
            <a:buClrTx/>
            <a:buSzTx/>
            <a:buFontTx/>
            <a:buNone/>
            <a:tabLst/>
            <a:defRPr/>
          </a:pPr>
          <a:r>
            <a:rPr lang="fr-FR" sz="1200" kern="1200" dirty="0"/>
            <a:t>Possibilité d’engager une médiation, formations, accompagnement des protagonistes ou de tout ou partie d’un service</a:t>
          </a:r>
        </a:p>
        <a:p>
          <a:pPr lvl="0" algn="ctr" defTabSz="533400">
            <a:lnSpc>
              <a:spcPct val="90000"/>
            </a:lnSpc>
            <a:spcBef>
              <a:spcPct val="0"/>
            </a:spcBef>
            <a:spcAft>
              <a:spcPct val="35000"/>
            </a:spcAft>
            <a:buNone/>
          </a:pPr>
          <a:endParaRPr lang="fr-FR" sz="1200" kern="1200" dirty="0"/>
        </a:p>
      </dsp:txBody>
      <dsp:txXfrm>
        <a:off x="3489709" y="2405515"/>
        <a:ext cx="1592396" cy="1638468"/>
      </dsp:txXfrm>
    </dsp:sp>
    <dsp:sp modelId="{94B8CE0A-CCE2-490A-BB4D-77905421CE4F}">
      <dsp:nvSpPr>
        <dsp:cNvPr id="0" name=""/>
        <dsp:cNvSpPr/>
      </dsp:nvSpPr>
      <dsp:spPr>
        <a:xfrm>
          <a:off x="1578834" y="4862429"/>
          <a:ext cx="1592396" cy="485486"/>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t>Décision de recours à l’article 40 du code de procédure pénale</a:t>
          </a:r>
        </a:p>
      </dsp:txBody>
      <dsp:txXfrm>
        <a:off x="1578834" y="4862429"/>
        <a:ext cx="1592396" cy="485486"/>
      </dsp:txXfrm>
    </dsp:sp>
    <dsp:sp modelId="{F0B0D6A9-7AAE-4A4F-8C44-FC3EE7941DD9}">
      <dsp:nvSpPr>
        <dsp:cNvPr id="0" name=""/>
        <dsp:cNvSpPr/>
      </dsp:nvSpPr>
      <dsp:spPr>
        <a:xfrm>
          <a:off x="3489709" y="4165355"/>
          <a:ext cx="1592396" cy="1272775"/>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u="sng" kern="1200" dirty="0"/>
            <a:t>Oui </a:t>
          </a:r>
        </a:p>
        <a:p>
          <a:pPr marL="0" lvl="0" indent="0" algn="ctr" defTabSz="533400">
            <a:lnSpc>
              <a:spcPct val="90000"/>
            </a:lnSpc>
            <a:spcBef>
              <a:spcPct val="0"/>
            </a:spcBef>
            <a:spcAft>
              <a:spcPct val="35000"/>
            </a:spcAft>
            <a:buNone/>
          </a:pPr>
          <a:r>
            <a:rPr lang="fr-FR" sz="1200" kern="1200" dirty="0"/>
            <a:t>Signalement par la Direction Générale CHU et/ou le Décanat de la faculté auprès du Procureur de la république</a:t>
          </a:r>
        </a:p>
      </dsp:txBody>
      <dsp:txXfrm>
        <a:off x="3489709" y="4165355"/>
        <a:ext cx="1592396" cy="1272775"/>
      </dsp:txXfrm>
    </dsp:sp>
    <dsp:sp modelId="{128A046A-0000-4F45-B3BE-80620BFF7073}">
      <dsp:nvSpPr>
        <dsp:cNvPr id="0" name=""/>
        <dsp:cNvSpPr/>
      </dsp:nvSpPr>
      <dsp:spPr>
        <a:xfrm>
          <a:off x="5400584" y="4255571"/>
          <a:ext cx="1592396" cy="48548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Classement sans suite par le Procureur</a:t>
          </a:r>
        </a:p>
      </dsp:txBody>
      <dsp:txXfrm>
        <a:off x="5400584" y="4255571"/>
        <a:ext cx="1592396" cy="485486"/>
      </dsp:txXfrm>
    </dsp:sp>
    <dsp:sp modelId="{14B8DB1D-F1A6-4F4A-B2DE-E82D7DA05D4C}">
      <dsp:nvSpPr>
        <dsp:cNvPr id="0" name=""/>
        <dsp:cNvSpPr/>
      </dsp:nvSpPr>
      <dsp:spPr>
        <a:xfrm>
          <a:off x="5400584" y="4862429"/>
          <a:ext cx="1592396" cy="48548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OU poursuite de l’auteur présumé des faits</a:t>
          </a:r>
        </a:p>
      </dsp:txBody>
      <dsp:txXfrm>
        <a:off x="5400584" y="4862429"/>
        <a:ext cx="1592396" cy="485486"/>
      </dsp:txXfrm>
    </dsp:sp>
    <dsp:sp modelId="{3DFD9F60-9A8C-4709-BBED-8BD0312B5833}">
      <dsp:nvSpPr>
        <dsp:cNvPr id="0" name=""/>
        <dsp:cNvSpPr/>
      </dsp:nvSpPr>
      <dsp:spPr>
        <a:xfrm>
          <a:off x="3489709" y="5559503"/>
          <a:ext cx="1592396" cy="485486"/>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Non</a:t>
          </a:r>
        </a:p>
      </dsp:txBody>
      <dsp:txXfrm>
        <a:off x="3489709" y="5559503"/>
        <a:ext cx="1592396" cy="48548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62B402E-1295-42E1-B0F1-DF8102DEABEE}" type="datetimeFigureOut">
              <a:rPr lang="fr-FR" smtClean="0"/>
              <a:t>18/05/2022</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A817CC0-EE46-4CC6-B1FA-828F414FCCA0}" type="slidenum">
              <a:rPr lang="fr-FR" smtClean="0"/>
              <a:t>‹N°›</a:t>
            </a:fld>
            <a:endParaRPr lang="fr-FR"/>
          </a:p>
        </p:txBody>
      </p:sp>
    </p:spTree>
    <p:extLst>
      <p:ext uri="{BB962C8B-B14F-4D97-AF65-F5344CB8AC3E}">
        <p14:creationId xmlns:p14="http://schemas.microsoft.com/office/powerpoint/2010/main" val="1109067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17575" y="744538"/>
            <a:ext cx="4962525"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C360EF9-C927-4831-BC28-F4DA226BC299}"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642445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124633855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Diapositive contenu">
    <p:spTree>
      <p:nvGrpSpPr>
        <p:cNvPr id="1" name=""/>
        <p:cNvGrpSpPr/>
        <p:nvPr/>
      </p:nvGrpSpPr>
      <p:grpSpPr>
        <a:xfrm>
          <a:off x="0" y="0"/>
          <a:ext cx="0" cy="0"/>
          <a:chOff x="0" y="0"/>
          <a:chExt cx="0" cy="0"/>
        </a:xfrm>
      </p:grpSpPr>
      <p:pic>
        <p:nvPicPr>
          <p:cNvPr id="4" name="Image 1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63726" y="2276506"/>
            <a:ext cx="1728787" cy="971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ous-titre 2"/>
          <p:cNvSpPr>
            <a:spLocks noGrp="1"/>
          </p:cNvSpPr>
          <p:nvPr>
            <p:ph type="subTitle" idx="1"/>
          </p:nvPr>
        </p:nvSpPr>
        <p:spPr>
          <a:xfrm>
            <a:off x="827584" y="1220755"/>
            <a:ext cx="6400800" cy="1752600"/>
          </a:xfrm>
        </p:spPr>
        <p:txBody>
          <a:bodyPr>
            <a:normAutofit/>
          </a:bodyPr>
          <a:lstStyle>
            <a:lvl1pPr marL="0" indent="0" algn="ctr">
              <a:buNone/>
              <a:defRPr sz="20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5" name="Titre 4"/>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10812021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CHRU_Organigramme">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3" name="Titre 1"/>
          <p:cNvSpPr>
            <a:spLocks noGrp="1"/>
          </p:cNvSpPr>
          <p:nvPr>
            <p:ph type="ctrTitle"/>
          </p:nvPr>
        </p:nvSpPr>
        <p:spPr>
          <a:xfrm>
            <a:off x="1763688" y="24657"/>
            <a:ext cx="7383016" cy="884064"/>
          </a:xfrm>
        </p:spPr>
        <p:txBody>
          <a:bodyPr/>
          <a:lstStyle/>
          <a:p>
            <a:r>
              <a:rPr lang="fr-FR"/>
              <a:t>Modifiez le style du titre</a:t>
            </a:r>
          </a:p>
        </p:txBody>
      </p:sp>
      <p:sp>
        <p:nvSpPr>
          <p:cNvPr id="4" name="Espace réservé de la date 3"/>
          <p:cNvSpPr>
            <a:spLocks noGrp="1"/>
          </p:cNvSpPr>
          <p:nvPr>
            <p:ph type="dt" sz="half" idx="10"/>
          </p:nvPr>
        </p:nvSpPr>
        <p:spPr>
          <a:xfrm>
            <a:off x="7000875" y="6381781"/>
            <a:ext cx="2133600" cy="260351"/>
          </a:xfrm>
          <a:prstGeom prst="rect">
            <a:avLst/>
          </a:prstGeom>
        </p:spPr>
        <p:txBody>
          <a:bodyPr vert="horz" lIns="91440" tIns="45720" rIns="91440" bIns="45720" rtlCol="0" anchor="ctr"/>
          <a:lstStyle>
            <a:lvl1pPr algn="r" fontAlgn="auto">
              <a:spcBef>
                <a:spcPts val="0"/>
              </a:spcBef>
              <a:spcAft>
                <a:spcPts val="0"/>
              </a:spcAft>
              <a:defRPr sz="800">
                <a:solidFill>
                  <a:prstClr val="white"/>
                </a:solidFill>
                <a:latin typeface="Calibri"/>
                <a:cs typeface="+mn-cs"/>
              </a:defRPr>
            </a:lvl1pPr>
          </a:lstStyle>
          <a:p>
            <a:pPr>
              <a:defRPr/>
            </a:pPr>
            <a:r>
              <a:rPr lang="fr-FR"/>
              <a:t>Mise à jour le  </a:t>
            </a:r>
            <a:fld id="{AEDF188D-A0CF-43DA-88D3-1E8FBE35A074}" type="datetime1">
              <a:rPr lang="fr-FR"/>
              <a:pPr>
                <a:defRPr/>
              </a:pPr>
              <a:t>18/05/2022</a:t>
            </a:fld>
            <a:endParaRPr lang="fr-FR"/>
          </a:p>
        </p:txBody>
      </p:sp>
    </p:spTree>
    <p:extLst>
      <p:ext uri="{BB962C8B-B14F-4D97-AF65-F5344CB8AC3E}">
        <p14:creationId xmlns:p14="http://schemas.microsoft.com/office/powerpoint/2010/main" val="3075861834"/>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440874915"/>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Diapositive contenu">
    <p:spTree>
      <p:nvGrpSpPr>
        <p:cNvPr id="1" name=""/>
        <p:cNvGrpSpPr/>
        <p:nvPr/>
      </p:nvGrpSpPr>
      <p:grpSpPr>
        <a:xfrm>
          <a:off x="0" y="0"/>
          <a:ext cx="0" cy="0"/>
          <a:chOff x="0" y="0"/>
          <a:chExt cx="0" cy="0"/>
        </a:xfrm>
      </p:grpSpPr>
      <p:pic>
        <p:nvPicPr>
          <p:cNvPr id="4" name="Image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63726" y="2276506"/>
            <a:ext cx="1728787" cy="971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ous-titre 2"/>
          <p:cNvSpPr>
            <a:spLocks noGrp="1"/>
          </p:cNvSpPr>
          <p:nvPr>
            <p:ph type="subTitle" idx="1"/>
          </p:nvPr>
        </p:nvSpPr>
        <p:spPr>
          <a:xfrm>
            <a:off x="827584" y="1220755"/>
            <a:ext cx="6400800" cy="1752600"/>
          </a:xfrm>
        </p:spPr>
        <p:txBody>
          <a:bodyPr>
            <a:normAutofit/>
          </a:bodyPr>
          <a:lstStyle>
            <a:lvl1pPr marL="0" indent="0" algn="ctr">
              <a:buNone/>
              <a:defRPr sz="20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5" name="Titre 4"/>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1881974974"/>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HRU_Organigramme">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3" name="Titre 1"/>
          <p:cNvSpPr>
            <a:spLocks noGrp="1"/>
          </p:cNvSpPr>
          <p:nvPr>
            <p:ph type="ctrTitle"/>
          </p:nvPr>
        </p:nvSpPr>
        <p:spPr>
          <a:xfrm>
            <a:off x="1763688" y="24657"/>
            <a:ext cx="7383016" cy="884064"/>
          </a:xfrm>
        </p:spPr>
        <p:txBody>
          <a:bodyPr/>
          <a:lstStyle/>
          <a:p>
            <a:r>
              <a:rPr lang="fr-FR"/>
              <a:t>Modifiez le style du titre</a:t>
            </a:r>
          </a:p>
        </p:txBody>
      </p:sp>
      <p:sp>
        <p:nvSpPr>
          <p:cNvPr id="4" name="Espace réservé de la date 3"/>
          <p:cNvSpPr>
            <a:spLocks noGrp="1"/>
          </p:cNvSpPr>
          <p:nvPr>
            <p:ph type="dt" sz="half" idx="10"/>
          </p:nvPr>
        </p:nvSpPr>
        <p:spPr>
          <a:xfrm>
            <a:off x="7000875" y="6381781"/>
            <a:ext cx="2133600" cy="260351"/>
          </a:xfrm>
          <a:prstGeom prst="rect">
            <a:avLst/>
          </a:prstGeom>
        </p:spPr>
        <p:txBody>
          <a:bodyPr vert="horz" lIns="91440" tIns="45720" rIns="91440" bIns="45720" rtlCol="0" anchor="ctr"/>
          <a:lstStyle>
            <a:lvl1pPr algn="r" fontAlgn="auto">
              <a:spcBef>
                <a:spcPts val="0"/>
              </a:spcBef>
              <a:spcAft>
                <a:spcPts val="0"/>
              </a:spcAft>
              <a:defRPr sz="800">
                <a:solidFill>
                  <a:prstClr val="white"/>
                </a:solidFill>
                <a:latin typeface="Calibri"/>
                <a:cs typeface="+mn-cs"/>
              </a:defRPr>
            </a:lvl1pPr>
          </a:lstStyle>
          <a:p>
            <a:pPr>
              <a:defRPr/>
            </a:pPr>
            <a:r>
              <a:rPr lang="fr-FR"/>
              <a:t>Mise à jour le  </a:t>
            </a:r>
            <a:fld id="{AEDF188D-A0CF-43DA-88D3-1E8FBE35A074}" type="datetime1">
              <a:rPr lang="fr-FR"/>
              <a:pPr>
                <a:defRPr/>
              </a:pPr>
              <a:t>18/05/2022</a:t>
            </a:fld>
            <a:endParaRPr lang="fr-FR"/>
          </a:p>
        </p:txBody>
      </p:sp>
    </p:spTree>
    <p:extLst>
      <p:ext uri="{BB962C8B-B14F-4D97-AF65-F5344CB8AC3E}">
        <p14:creationId xmlns:p14="http://schemas.microsoft.com/office/powerpoint/2010/main" val="3927527716"/>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Section Divider">
    <p:spTree>
      <p:nvGrpSpPr>
        <p:cNvPr id="1" name=""/>
        <p:cNvGrpSpPr/>
        <p:nvPr/>
      </p:nvGrpSpPr>
      <p:grpSpPr>
        <a:xfrm>
          <a:off x="0" y="0"/>
          <a:ext cx="0" cy="0"/>
          <a:chOff x="0" y="0"/>
          <a:chExt cx="0" cy="0"/>
        </a:xfrm>
      </p:grpSpPr>
      <p:sp>
        <p:nvSpPr>
          <p:cNvPr id="4" name="Title 1"/>
          <p:cNvSpPr>
            <a:spLocks noGrp="1"/>
          </p:cNvSpPr>
          <p:nvPr>
            <p:ph type="ctrTitle"/>
          </p:nvPr>
        </p:nvSpPr>
        <p:spPr>
          <a:xfrm>
            <a:off x="1187674" y="2233945"/>
            <a:ext cx="6600729" cy="360040"/>
          </a:xfrm>
        </p:spPr>
        <p:txBody>
          <a:bodyPr>
            <a:noAutofit/>
          </a:bodyPr>
          <a:lstStyle>
            <a:lvl1pPr algn="l">
              <a:defRPr sz="2600" b="0">
                <a:solidFill>
                  <a:schemeClr val="tx1">
                    <a:lumMod val="85000"/>
                    <a:lumOff val="15000"/>
                  </a:schemeClr>
                </a:solidFill>
                <a:latin typeface="Calibri" pitchFamily="34" charset="0"/>
                <a:cs typeface="Calibri" pitchFamily="34" charset="0"/>
              </a:defRPr>
            </a:lvl1pPr>
          </a:lstStyle>
          <a:p>
            <a:r>
              <a:rPr lang="en-US"/>
              <a:t>Click to edit Master title style</a:t>
            </a:r>
            <a:endParaRPr lang="en-GB" dirty="0"/>
          </a:p>
        </p:txBody>
      </p:sp>
      <p:sp>
        <p:nvSpPr>
          <p:cNvPr id="5" name="Subtitle 2"/>
          <p:cNvSpPr>
            <a:spLocks noGrp="1"/>
          </p:cNvSpPr>
          <p:nvPr>
            <p:ph type="subTitle" idx="1"/>
          </p:nvPr>
        </p:nvSpPr>
        <p:spPr>
          <a:xfrm>
            <a:off x="1187674" y="2811991"/>
            <a:ext cx="6600729" cy="288031"/>
          </a:xfrm>
        </p:spPr>
        <p:txBody>
          <a:bodyPr>
            <a:noAutofit/>
          </a:bodyPr>
          <a:lstStyle>
            <a:lvl1pPr marL="0" indent="0" algn="l">
              <a:buNone/>
              <a:defRPr sz="1500">
                <a:solidFill>
                  <a:srgbClr val="981E32"/>
                </a:solidFill>
                <a:latin typeface="Calibri" pitchFamily="34" charset="0"/>
                <a:cs typeface="Calibri" pitchFamily="34" charset="0"/>
              </a:defRPr>
            </a:lvl1pPr>
            <a:lvl2pPr marL="435939" indent="0" algn="ctr">
              <a:buNone/>
              <a:defRPr>
                <a:solidFill>
                  <a:schemeClr val="tx1">
                    <a:tint val="75000"/>
                  </a:schemeClr>
                </a:solidFill>
              </a:defRPr>
            </a:lvl2pPr>
            <a:lvl3pPr marL="871879" indent="0" algn="ctr">
              <a:buNone/>
              <a:defRPr>
                <a:solidFill>
                  <a:schemeClr val="tx1">
                    <a:tint val="75000"/>
                  </a:schemeClr>
                </a:solidFill>
              </a:defRPr>
            </a:lvl3pPr>
            <a:lvl4pPr marL="1307821" indent="0" algn="ctr">
              <a:buNone/>
              <a:defRPr>
                <a:solidFill>
                  <a:schemeClr val="tx1">
                    <a:tint val="75000"/>
                  </a:schemeClr>
                </a:solidFill>
              </a:defRPr>
            </a:lvl4pPr>
            <a:lvl5pPr marL="1743760" indent="0" algn="ctr">
              <a:buNone/>
              <a:defRPr>
                <a:solidFill>
                  <a:schemeClr val="tx1">
                    <a:tint val="75000"/>
                  </a:schemeClr>
                </a:solidFill>
              </a:defRPr>
            </a:lvl5pPr>
            <a:lvl6pPr marL="2179700" indent="0" algn="ctr">
              <a:buNone/>
              <a:defRPr>
                <a:solidFill>
                  <a:schemeClr val="tx1">
                    <a:tint val="75000"/>
                  </a:schemeClr>
                </a:solidFill>
              </a:defRPr>
            </a:lvl6pPr>
            <a:lvl7pPr marL="2615640" indent="0" algn="ctr">
              <a:buNone/>
              <a:defRPr>
                <a:solidFill>
                  <a:schemeClr val="tx1">
                    <a:tint val="75000"/>
                  </a:schemeClr>
                </a:solidFill>
              </a:defRPr>
            </a:lvl7pPr>
            <a:lvl8pPr marL="3051579" indent="0" algn="ctr">
              <a:buNone/>
              <a:defRPr>
                <a:solidFill>
                  <a:schemeClr val="tx1">
                    <a:tint val="75000"/>
                  </a:schemeClr>
                </a:solidFill>
              </a:defRPr>
            </a:lvl8pPr>
            <a:lvl9pPr marL="3487517"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20879069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contenu">
    <p:spTree>
      <p:nvGrpSpPr>
        <p:cNvPr id="1" name=""/>
        <p:cNvGrpSpPr/>
        <p:nvPr/>
      </p:nvGrpSpPr>
      <p:grpSpPr>
        <a:xfrm>
          <a:off x="0" y="0"/>
          <a:ext cx="0" cy="0"/>
          <a:chOff x="0" y="0"/>
          <a:chExt cx="0" cy="0"/>
        </a:xfrm>
      </p:grpSpPr>
      <p:pic>
        <p:nvPicPr>
          <p:cNvPr id="4" name="Image 1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63726" y="2276506"/>
            <a:ext cx="1728787" cy="971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ous-titre 2"/>
          <p:cNvSpPr>
            <a:spLocks noGrp="1"/>
          </p:cNvSpPr>
          <p:nvPr>
            <p:ph type="subTitle" idx="1"/>
          </p:nvPr>
        </p:nvSpPr>
        <p:spPr>
          <a:xfrm>
            <a:off x="827584" y="1220755"/>
            <a:ext cx="6400800" cy="1752600"/>
          </a:xfrm>
        </p:spPr>
        <p:txBody>
          <a:bodyPr>
            <a:normAutofit/>
          </a:bodyPr>
          <a:lstStyle>
            <a:lvl1pPr marL="0" indent="0" algn="ctr">
              <a:buNone/>
              <a:defRPr sz="20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5" name="Titre 4"/>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2457340989"/>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57"/>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a:xfrm>
            <a:off x="457200" y="6356352"/>
            <a:ext cx="2133600" cy="365125"/>
          </a:xfrm>
          <a:prstGeom prst="rect">
            <a:avLst/>
          </a:prstGeom>
        </p:spPr>
        <p:txBody>
          <a:bodyPr/>
          <a:lstStyle>
            <a:lvl1pPr>
              <a:defRPr>
                <a:cs typeface="+mn-cs"/>
              </a:defRPr>
            </a:lvl1pPr>
          </a:lstStyle>
          <a:p>
            <a:pPr fontAlgn="base">
              <a:spcBef>
                <a:spcPct val="0"/>
              </a:spcBef>
              <a:spcAft>
                <a:spcPct val="0"/>
              </a:spcAft>
              <a:defRPr/>
            </a:pPr>
            <a:r>
              <a:rPr lang="fr-FR">
                <a:solidFill>
                  <a:prstClr val="black"/>
                </a:solidFill>
                <a:latin typeface="Arial" charset="0"/>
              </a:rPr>
              <a:t>Mise à jour le  </a:t>
            </a:r>
            <a:fld id="{6244F84D-CE8A-409D-BF3A-40B9E3FFBF14}" type="datetimeFigureOut">
              <a:rPr lang="fr-FR">
                <a:solidFill>
                  <a:prstClr val="black"/>
                </a:solidFill>
                <a:latin typeface="Arial" charset="0"/>
              </a:rPr>
              <a:pPr fontAlgn="base">
                <a:spcBef>
                  <a:spcPct val="0"/>
                </a:spcBef>
                <a:spcAft>
                  <a:spcPct val="0"/>
                </a:spcAft>
                <a:defRPr/>
              </a:pPr>
              <a:t>18/05/2022</a:t>
            </a:fld>
            <a:endParaRPr lang="fr-FR">
              <a:solidFill>
                <a:prstClr val="black"/>
              </a:solidFill>
              <a:latin typeface="Arial" charset="0"/>
            </a:endParaRPr>
          </a:p>
        </p:txBody>
      </p:sp>
      <p:sp>
        <p:nvSpPr>
          <p:cNvPr id="5" name="Espace réservé du pied de page 4"/>
          <p:cNvSpPr>
            <a:spLocks noGrp="1"/>
          </p:cNvSpPr>
          <p:nvPr>
            <p:ph type="ftr" sz="quarter" idx="11"/>
          </p:nvPr>
        </p:nvSpPr>
        <p:spPr>
          <a:xfrm>
            <a:off x="3124200" y="6356352"/>
            <a:ext cx="2895600" cy="365125"/>
          </a:xfrm>
          <a:prstGeom prst="rect">
            <a:avLst/>
          </a:prstGeom>
        </p:spPr>
        <p:txBody>
          <a:bodyPr/>
          <a:lstStyle>
            <a:lvl1pPr>
              <a:defRPr>
                <a:cs typeface="+mn-cs"/>
              </a:defRPr>
            </a:lvl1pPr>
          </a:lstStyle>
          <a:p>
            <a:pPr fontAlgn="base">
              <a:spcBef>
                <a:spcPct val="0"/>
              </a:spcBef>
              <a:spcAft>
                <a:spcPct val="0"/>
              </a:spcAft>
              <a:defRPr/>
            </a:pPr>
            <a:endParaRPr lang="fr-FR">
              <a:solidFill>
                <a:prstClr val="black"/>
              </a:solidFill>
              <a:latin typeface="Arial" charset="0"/>
            </a:endParaRPr>
          </a:p>
        </p:txBody>
      </p:sp>
      <p:sp>
        <p:nvSpPr>
          <p:cNvPr id="6" name="Espace réservé du numéro de diapositive 5"/>
          <p:cNvSpPr>
            <a:spLocks noGrp="1"/>
          </p:cNvSpPr>
          <p:nvPr>
            <p:ph type="sldNum" sz="quarter" idx="12"/>
          </p:nvPr>
        </p:nvSpPr>
        <p:spPr>
          <a:xfrm>
            <a:off x="6553200" y="6356352"/>
            <a:ext cx="2133600" cy="365125"/>
          </a:xfrm>
          <a:prstGeom prst="rect">
            <a:avLst/>
          </a:prstGeom>
        </p:spPr>
        <p:txBody>
          <a:bodyPr/>
          <a:lstStyle>
            <a:lvl1pPr>
              <a:defRPr>
                <a:cs typeface="+mn-cs"/>
              </a:defRPr>
            </a:lvl1pPr>
          </a:lstStyle>
          <a:p>
            <a:pPr fontAlgn="base">
              <a:spcBef>
                <a:spcPct val="0"/>
              </a:spcBef>
              <a:spcAft>
                <a:spcPct val="0"/>
              </a:spcAft>
              <a:defRPr/>
            </a:pPr>
            <a:fld id="{75603513-F512-44C7-B457-E394575BB1E0}" type="slidenum">
              <a:rPr lang="fr-FR">
                <a:solidFill>
                  <a:prstClr val="black"/>
                </a:solidFill>
                <a:latin typeface="Arial" charset="0"/>
              </a:rPr>
              <a:pPr fontAlgn="base">
                <a:spcBef>
                  <a:spcPct val="0"/>
                </a:spcBef>
                <a:spcAft>
                  <a:spcPct val="0"/>
                </a:spcAft>
                <a:defRPr/>
              </a:pPr>
              <a:t>‹N°›</a:t>
            </a:fld>
            <a:endParaRPr lang="fr-FR">
              <a:solidFill>
                <a:prstClr val="black"/>
              </a:solidFill>
              <a:latin typeface="Arial" charset="0"/>
            </a:endParaRPr>
          </a:p>
        </p:txBody>
      </p:sp>
    </p:spTree>
    <p:extLst>
      <p:ext uri="{BB962C8B-B14F-4D97-AF65-F5344CB8AC3E}">
        <p14:creationId xmlns:p14="http://schemas.microsoft.com/office/powerpoint/2010/main" val="2953439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Diapositive contenu">
    <p:spTree>
      <p:nvGrpSpPr>
        <p:cNvPr id="1" name=""/>
        <p:cNvGrpSpPr/>
        <p:nvPr/>
      </p:nvGrpSpPr>
      <p:grpSpPr>
        <a:xfrm>
          <a:off x="0" y="0"/>
          <a:ext cx="0" cy="0"/>
          <a:chOff x="0" y="0"/>
          <a:chExt cx="0" cy="0"/>
        </a:xfrm>
      </p:grpSpPr>
      <p:pic>
        <p:nvPicPr>
          <p:cNvPr id="4" name="Image 1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63726" y="2276506"/>
            <a:ext cx="1728787" cy="971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ous-titre 2"/>
          <p:cNvSpPr>
            <a:spLocks noGrp="1"/>
          </p:cNvSpPr>
          <p:nvPr>
            <p:ph type="subTitle" idx="1"/>
          </p:nvPr>
        </p:nvSpPr>
        <p:spPr>
          <a:xfrm>
            <a:off x="827584" y="1220755"/>
            <a:ext cx="6400800" cy="1752600"/>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5" name="Titre 4"/>
          <p:cNvSpPr>
            <a:spLocks noGrp="1"/>
          </p:cNvSpPr>
          <p:nvPr>
            <p:ph type="title"/>
          </p:nvPr>
        </p:nvSpPr>
        <p:spPr/>
        <p:txBody>
          <a:bodyPr/>
          <a:lstStyle/>
          <a:p>
            <a:r>
              <a:rPr lang="fr-FR"/>
              <a:t>Modifiez le style du titre</a:t>
            </a:r>
          </a:p>
        </p:txBody>
      </p:sp>
      <p:sp>
        <p:nvSpPr>
          <p:cNvPr id="6" name="Espace réservé de la date 3"/>
          <p:cNvSpPr>
            <a:spLocks noGrp="1"/>
          </p:cNvSpPr>
          <p:nvPr>
            <p:ph type="dt" sz="half" idx="10"/>
          </p:nvPr>
        </p:nvSpPr>
        <p:spPr>
          <a:xfrm>
            <a:off x="7000875" y="6381781"/>
            <a:ext cx="2133600" cy="260351"/>
          </a:xfrm>
          <a:prstGeom prst="rect">
            <a:avLst/>
          </a:prstGeom>
        </p:spPr>
        <p:txBody>
          <a:bodyPr vert="horz" lIns="91440" tIns="45720" rIns="91440" bIns="45720" rtlCol="0" anchor="ctr"/>
          <a:lstStyle>
            <a:lvl1pPr algn="r" fontAlgn="auto">
              <a:spcBef>
                <a:spcPts val="0"/>
              </a:spcBef>
              <a:spcAft>
                <a:spcPts val="0"/>
              </a:spcAft>
              <a:defRPr sz="800">
                <a:solidFill>
                  <a:prstClr val="white"/>
                </a:solidFill>
                <a:latin typeface="Calibri"/>
                <a:cs typeface="+mn-cs"/>
              </a:defRPr>
            </a:lvl1pPr>
          </a:lstStyle>
          <a:p>
            <a:pPr>
              <a:defRPr/>
            </a:pPr>
            <a:r>
              <a:rPr lang="fr-FR"/>
              <a:t>Mise à jour le  </a:t>
            </a:r>
            <a:fld id="{6D629A6B-4B45-4B9B-9066-0D97AD96F35F}" type="datetime1">
              <a:rPr lang="fr-FR"/>
              <a:pPr>
                <a:defRPr/>
              </a:pPr>
              <a:t>18/05/2022</a:t>
            </a:fld>
            <a:endParaRPr lang="fr-FR"/>
          </a:p>
        </p:txBody>
      </p:sp>
    </p:spTree>
    <p:extLst>
      <p:ext uri="{BB962C8B-B14F-4D97-AF65-F5344CB8AC3E}">
        <p14:creationId xmlns:p14="http://schemas.microsoft.com/office/powerpoint/2010/main" val="370703086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7000875" y="6381781"/>
            <a:ext cx="2133600" cy="260351"/>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r>
              <a:rPr lang="fr-FR"/>
              <a:t>Mise à jour le  </a:t>
            </a:r>
            <a:fld id="{A04ADBF1-8473-4B63-A32D-F1A6B129FB29}" type="datetime1">
              <a:rPr lang="fr-FR"/>
              <a:pPr>
                <a:defRPr/>
              </a:pPr>
              <a:t>18/05/2022</a:t>
            </a:fld>
            <a:endParaRPr lang="fr-FR"/>
          </a:p>
        </p:txBody>
      </p:sp>
    </p:spTree>
    <p:extLst>
      <p:ext uri="{BB962C8B-B14F-4D97-AF65-F5344CB8AC3E}">
        <p14:creationId xmlns:p14="http://schemas.microsoft.com/office/powerpoint/2010/main" val="36665951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RU_Organigramme">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3" name="Titre 1"/>
          <p:cNvSpPr>
            <a:spLocks noGrp="1"/>
          </p:cNvSpPr>
          <p:nvPr>
            <p:ph type="ctrTitle"/>
          </p:nvPr>
        </p:nvSpPr>
        <p:spPr>
          <a:xfrm>
            <a:off x="1763688" y="24657"/>
            <a:ext cx="7383016" cy="884064"/>
          </a:xfrm>
        </p:spPr>
        <p:txBody>
          <a:bodyPr/>
          <a:lstStyle/>
          <a:p>
            <a:r>
              <a:rPr lang="fr-FR"/>
              <a:t>Modifiez le style du titre</a:t>
            </a:r>
          </a:p>
        </p:txBody>
      </p:sp>
      <p:sp>
        <p:nvSpPr>
          <p:cNvPr id="4" name="Espace réservé de la date 3"/>
          <p:cNvSpPr>
            <a:spLocks noGrp="1"/>
          </p:cNvSpPr>
          <p:nvPr>
            <p:ph type="dt" sz="half" idx="10"/>
          </p:nvPr>
        </p:nvSpPr>
        <p:spPr>
          <a:xfrm>
            <a:off x="7000875" y="6381781"/>
            <a:ext cx="2133600" cy="260351"/>
          </a:xfrm>
          <a:prstGeom prst="rect">
            <a:avLst/>
          </a:prstGeom>
        </p:spPr>
        <p:txBody>
          <a:bodyPr/>
          <a:lstStyle>
            <a:lvl1pPr>
              <a:defRPr>
                <a:cs typeface="+mn-cs"/>
              </a:defRPr>
            </a:lvl1pPr>
          </a:lstStyle>
          <a:p>
            <a:pPr fontAlgn="base">
              <a:spcBef>
                <a:spcPct val="0"/>
              </a:spcBef>
              <a:spcAft>
                <a:spcPct val="0"/>
              </a:spcAft>
              <a:defRPr/>
            </a:pPr>
            <a:r>
              <a:rPr lang="fr-FR">
                <a:solidFill>
                  <a:prstClr val="black"/>
                </a:solidFill>
                <a:latin typeface="Arial" charset="0"/>
              </a:rPr>
              <a:t>Mise à jour le  </a:t>
            </a:r>
            <a:fld id="{732C15FB-2DD9-4DE2-B456-4B78DABD5E20}" type="datetimeFigureOut">
              <a:rPr lang="fr-FR">
                <a:solidFill>
                  <a:prstClr val="black"/>
                </a:solidFill>
                <a:latin typeface="Arial" charset="0"/>
              </a:rPr>
              <a:pPr fontAlgn="base">
                <a:spcBef>
                  <a:spcPct val="0"/>
                </a:spcBef>
                <a:spcAft>
                  <a:spcPct val="0"/>
                </a:spcAft>
                <a:defRPr/>
              </a:pPr>
              <a:t>18/05/2022</a:t>
            </a:fld>
            <a:endParaRPr lang="fr-FR">
              <a:solidFill>
                <a:prstClr val="black"/>
              </a:solidFill>
              <a:latin typeface="Arial" charset="0"/>
            </a:endParaRPr>
          </a:p>
        </p:txBody>
      </p:sp>
    </p:spTree>
    <p:extLst>
      <p:ext uri="{BB962C8B-B14F-4D97-AF65-F5344CB8AC3E}">
        <p14:creationId xmlns:p14="http://schemas.microsoft.com/office/powerpoint/2010/main" val="4278873423"/>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Diapositive contenu">
    <p:spTree>
      <p:nvGrpSpPr>
        <p:cNvPr id="1" name=""/>
        <p:cNvGrpSpPr/>
        <p:nvPr/>
      </p:nvGrpSpPr>
      <p:grpSpPr>
        <a:xfrm>
          <a:off x="0" y="0"/>
          <a:ext cx="0" cy="0"/>
          <a:chOff x="0" y="0"/>
          <a:chExt cx="0" cy="0"/>
        </a:xfrm>
      </p:grpSpPr>
      <p:pic>
        <p:nvPicPr>
          <p:cNvPr id="4" name="Imag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63726" y="2278095"/>
            <a:ext cx="1728787"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ous-titre 2"/>
          <p:cNvSpPr>
            <a:spLocks noGrp="1"/>
          </p:cNvSpPr>
          <p:nvPr>
            <p:ph type="subTitle" idx="1"/>
          </p:nvPr>
        </p:nvSpPr>
        <p:spPr>
          <a:xfrm>
            <a:off x="827584" y="1220755"/>
            <a:ext cx="6400800" cy="1752600"/>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5" name="Titre 4"/>
          <p:cNvSpPr>
            <a:spLocks noGrp="1"/>
          </p:cNvSpPr>
          <p:nvPr>
            <p:ph type="title"/>
          </p:nvPr>
        </p:nvSpPr>
        <p:spPr/>
        <p:txBody>
          <a:bodyPr/>
          <a:lstStyle/>
          <a:p>
            <a:r>
              <a:rPr lang="fr-FR"/>
              <a:t>Modifiez le style du titre</a:t>
            </a:r>
          </a:p>
        </p:txBody>
      </p:sp>
      <p:sp>
        <p:nvSpPr>
          <p:cNvPr id="6" name="Espace réservé de la date 3"/>
          <p:cNvSpPr>
            <a:spLocks noGrp="1"/>
          </p:cNvSpPr>
          <p:nvPr>
            <p:ph type="dt" sz="half" idx="10"/>
          </p:nvPr>
        </p:nvSpPr>
        <p:spPr>
          <a:xfrm>
            <a:off x="7000875" y="6381781"/>
            <a:ext cx="2133600" cy="260351"/>
          </a:xfrm>
          <a:prstGeom prst="rect">
            <a:avLst/>
          </a:prstGeom>
        </p:spPr>
        <p:txBody>
          <a:bodyPr vert="horz" lIns="91440" tIns="45720" rIns="91440" bIns="45720" rtlCol="0" anchor="ctr"/>
          <a:lstStyle>
            <a:lvl1pPr algn="r" fontAlgn="auto">
              <a:spcBef>
                <a:spcPts val="0"/>
              </a:spcBef>
              <a:spcAft>
                <a:spcPts val="0"/>
              </a:spcAft>
              <a:defRPr sz="800">
                <a:solidFill>
                  <a:prstClr val="white"/>
                </a:solidFill>
                <a:latin typeface="+mn-lt"/>
                <a:cs typeface="+mn-cs"/>
              </a:defRPr>
            </a:lvl1pPr>
          </a:lstStyle>
          <a:p>
            <a:pPr>
              <a:defRPr/>
            </a:pPr>
            <a:r>
              <a:rPr lang="fr-FR"/>
              <a:t>Mise à jour le  </a:t>
            </a:r>
            <a:fld id="{EE1CEA64-DAA1-4683-99CA-D69AAB6011D1}" type="datetime1">
              <a:rPr lang="fr-FR"/>
              <a:pPr>
                <a:defRPr/>
              </a:pPr>
              <a:t>18/05/2022</a:t>
            </a:fld>
            <a:endParaRPr lang="fr-FR"/>
          </a:p>
        </p:txBody>
      </p:sp>
    </p:spTree>
    <p:extLst>
      <p:ext uri="{BB962C8B-B14F-4D97-AF65-F5344CB8AC3E}">
        <p14:creationId xmlns:p14="http://schemas.microsoft.com/office/powerpoint/2010/main" val="1586658466"/>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7000875" y="6381781"/>
            <a:ext cx="2133600" cy="260351"/>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r>
              <a:rPr lang="fr-FR"/>
              <a:t>Mise à jour le  </a:t>
            </a:r>
            <a:fld id="{415B2EEE-3D81-4E5F-A131-3EEFCB383C81}" type="datetime1">
              <a:rPr lang="fr-FR"/>
              <a:pPr>
                <a:defRPr/>
              </a:pPr>
              <a:t>18/05/2022</a:t>
            </a:fld>
            <a:endParaRPr lang="fr-FR"/>
          </a:p>
        </p:txBody>
      </p:sp>
    </p:spTree>
    <p:extLst>
      <p:ext uri="{BB962C8B-B14F-4D97-AF65-F5344CB8AC3E}">
        <p14:creationId xmlns:p14="http://schemas.microsoft.com/office/powerpoint/2010/main" val="66223626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155514123"/>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679450" y="6021391"/>
            <a:ext cx="508000" cy="836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9" name="ZoneTexte 11"/>
          <p:cNvSpPr txBox="1">
            <a:spLocks noChangeArrowheads="1"/>
          </p:cNvSpPr>
          <p:nvPr/>
        </p:nvSpPr>
        <p:spPr bwMode="auto">
          <a:xfrm>
            <a:off x="0" y="0"/>
            <a:ext cx="9144000" cy="923925"/>
          </a:xfrm>
          <a:prstGeom prst="rect">
            <a:avLst/>
          </a:prstGeom>
          <a:solidFill>
            <a:srgbClr val="0D318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defRPr/>
            </a:pPr>
            <a:endParaRPr lang="fr-FR" altLang="fr-FR">
              <a:solidFill>
                <a:srgbClr val="FFFFFF"/>
              </a:solidFill>
              <a:latin typeface="Trebuchet MS" pitchFamily="34" charset="0"/>
              <a:cs typeface="Arial" charset="0"/>
            </a:endParaRPr>
          </a:p>
        </p:txBody>
      </p:sp>
      <p:sp>
        <p:nvSpPr>
          <p:cNvPr id="4100" name="ZoneTexte 13"/>
          <p:cNvSpPr txBox="1">
            <a:spLocks noChangeArrowheads="1"/>
          </p:cNvSpPr>
          <p:nvPr/>
        </p:nvSpPr>
        <p:spPr bwMode="auto">
          <a:xfrm>
            <a:off x="1042988" y="6453219"/>
            <a:ext cx="8101012" cy="107951"/>
          </a:xfrm>
          <a:prstGeom prst="rect">
            <a:avLst/>
          </a:prstGeom>
          <a:solidFill>
            <a:srgbClr val="0D318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fontAlgn="base" hangingPunct="1">
              <a:spcBef>
                <a:spcPct val="0"/>
              </a:spcBef>
              <a:spcAft>
                <a:spcPct val="0"/>
              </a:spcAft>
              <a:defRPr/>
            </a:pPr>
            <a:r>
              <a:rPr lang="fr-FR" altLang="fr-FR" sz="800">
                <a:solidFill>
                  <a:srgbClr val="FFFFFF"/>
                </a:solidFill>
                <a:latin typeface="Trebuchet MS" pitchFamily="34" charset="0"/>
                <a:cs typeface="Arial" charset="0"/>
              </a:rPr>
              <a:t> </a:t>
            </a:r>
          </a:p>
        </p:txBody>
      </p:sp>
      <p:sp>
        <p:nvSpPr>
          <p:cNvPr id="1029" name="Espace réservé du titre 1"/>
          <p:cNvSpPr>
            <a:spLocks noGrp="1"/>
          </p:cNvSpPr>
          <p:nvPr>
            <p:ph type="title"/>
          </p:nvPr>
        </p:nvSpPr>
        <p:spPr bwMode="auto">
          <a:xfrm>
            <a:off x="47" y="26988"/>
            <a:ext cx="9109075" cy="869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30" name="Espace réservé du texte 2"/>
          <p:cNvSpPr>
            <a:spLocks noGrp="1"/>
          </p:cNvSpPr>
          <p:nvPr>
            <p:ph type="body" idx="1"/>
          </p:nvPr>
        </p:nvSpPr>
        <p:spPr bwMode="auto">
          <a:xfrm>
            <a:off x="457200" y="981107"/>
            <a:ext cx="8229600" cy="417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103" name="ZoneTexte 4"/>
          <p:cNvSpPr txBox="1">
            <a:spLocks noChangeArrowheads="1"/>
          </p:cNvSpPr>
          <p:nvPr/>
        </p:nvSpPr>
        <p:spPr bwMode="auto">
          <a:xfrm>
            <a:off x="7668767" y="6538913"/>
            <a:ext cx="13593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fontAlgn="base" hangingPunct="1">
              <a:spcBef>
                <a:spcPct val="0"/>
              </a:spcBef>
              <a:spcAft>
                <a:spcPct val="0"/>
              </a:spcAft>
              <a:defRPr/>
            </a:pPr>
            <a:r>
              <a:rPr lang="fr-FR" altLang="fr-FR" sz="1000" b="1">
                <a:solidFill>
                  <a:srgbClr val="0D3182"/>
                </a:solidFill>
                <a:cs typeface="Arial" charset="0"/>
              </a:rPr>
              <a:t>HÔPITAUX DE TOURS</a:t>
            </a:r>
          </a:p>
        </p:txBody>
      </p:sp>
      <p:sp>
        <p:nvSpPr>
          <p:cNvPr id="10" name="ZoneTexte 9"/>
          <p:cNvSpPr txBox="1">
            <a:spLocks/>
          </p:cNvSpPr>
          <p:nvPr/>
        </p:nvSpPr>
        <p:spPr>
          <a:xfrm>
            <a:off x="7452320" y="5742920"/>
            <a:ext cx="1656184" cy="758421"/>
          </a:xfrm>
          <a:prstGeom prst="rect">
            <a:avLst/>
          </a:prstGeom>
          <a:noFill/>
          <a:ln w="12700">
            <a:noFill/>
          </a:ln>
        </p:spPr>
        <p:txBody>
          <a:bodyPr wrap="none"/>
          <a:lstStyle/>
          <a:p>
            <a:pPr algn="r">
              <a:defRPr/>
            </a:pPr>
            <a:r>
              <a:rPr lang="fr-FR" sz="4000" b="1" spc="-150" dirty="0">
                <a:ln w="12700">
                  <a:solidFill>
                    <a:srgbClr val="0D3182"/>
                  </a:solidFill>
                </a:ln>
                <a:solidFill>
                  <a:srgbClr val="0D3182"/>
                </a:solidFill>
                <a:latin typeface="Arial" pitchFamily="34" charset="0"/>
                <a:cs typeface="Arial" pitchFamily="34" charset="0"/>
              </a:rPr>
              <a:t>CHRU</a:t>
            </a:r>
            <a:endParaRPr lang="fr-FR" sz="1200" b="1" spc="-150" dirty="0">
              <a:ln w="12700">
                <a:solidFill>
                  <a:srgbClr val="0D3182"/>
                </a:solidFill>
              </a:ln>
              <a:solidFill>
                <a:srgbClr val="0D3182"/>
              </a:solidFill>
              <a:latin typeface="Arial" pitchFamily="34" charset="0"/>
              <a:cs typeface="Arial" pitchFamily="34" charset="0"/>
            </a:endParaRPr>
          </a:p>
        </p:txBody>
      </p:sp>
      <p:sp>
        <p:nvSpPr>
          <p:cNvPr id="4105" name="ZoneTexte 10"/>
          <p:cNvSpPr txBox="1">
            <a:spLocks noChangeArrowheads="1"/>
          </p:cNvSpPr>
          <p:nvPr/>
        </p:nvSpPr>
        <p:spPr bwMode="auto">
          <a:xfrm>
            <a:off x="-6350" y="6453219"/>
            <a:ext cx="546100" cy="107951"/>
          </a:xfrm>
          <a:prstGeom prst="rect">
            <a:avLst/>
          </a:prstGeom>
          <a:solidFill>
            <a:srgbClr val="0D318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fontAlgn="base" hangingPunct="1">
              <a:spcBef>
                <a:spcPct val="0"/>
              </a:spcBef>
              <a:spcAft>
                <a:spcPct val="0"/>
              </a:spcAft>
              <a:defRPr/>
            </a:pPr>
            <a:endParaRPr lang="fr-FR" altLang="fr-FR" sz="800">
              <a:solidFill>
                <a:srgbClr val="FFFFFF"/>
              </a:solidFill>
              <a:latin typeface="Trebuchet MS" pitchFamily="34" charset="0"/>
              <a:cs typeface="Arial" charset="0"/>
            </a:endParaRPr>
          </a:p>
        </p:txBody>
      </p:sp>
      <p:sp>
        <p:nvSpPr>
          <p:cNvPr id="4106" name="ZoneTexte 3"/>
          <p:cNvSpPr txBox="1">
            <a:spLocks noChangeArrowheads="1"/>
          </p:cNvSpPr>
          <p:nvPr/>
        </p:nvSpPr>
        <p:spPr bwMode="auto">
          <a:xfrm>
            <a:off x="34925" y="6213507"/>
            <a:ext cx="4333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fld id="{DF59C483-1436-4057-B200-5C401CD0C7BE}" type="slidenum">
              <a:rPr lang="fr-FR" altLang="fr-FR" sz="1000" smtClean="0">
                <a:solidFill>
                  <a:srgbClr val="000000"/>
                </a:solidFill>
                <a:latin typeface="Calibri" pitchFamily="34" charset="0"/>
                <a:cs typeface="Arial" charset="0"/>
              </a:rPr>
              <a:pPr eaLnBrk="1" fontAlgn="base" hangingPunct="1">
                <a:spcBef>
                  <a:spcPct val="0"/>
                </a:spcBef>
                <a:spcAft>
                  <a:spcPct val="0"/>
                </a:spcAft>
                <a:defRPr/>
              </a:pPr>
              <a:t>‹N°›</a:t>
            </a:fld>
            <a:endParaRPr lang="fr-FR" altLang="fr-FR" sz="1000">
              <a:solidFill>
                <a:srgbClr val="000000"/>
              </a:solidFill>
              <a:latin typeface="Calibri" pitchFamily="34" charset="0"/>
              <a:cs typeface="Arial" charset="0"/>
            </a:endParaRPr>
          </a:p>
        </p:txBody>
      </p:sp>
    </p:spTree>
    <p:extLst>
      <p:ext uri="{BB962C8B-B14F-4D97-AF65-F5344CB8AC3E}">
        <p14:creationId xmlns:p14="http://schemas.microsoft.com/office/powerpoint/2010/main" val="669963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Lst>
  <p:transition spd="slow"/>
  <p:hf hdr="0" ftr="0" dt="0"/>
  <p:txStyles>
    <p:titleStyle>
      <a:lvl1pPr algn="ctr" rtl="0" eaLnBrk="0" fontAlgn="base" hangingPunct="0">
        <a:spcBef>
          <a:spcPct val="0"/>
        </a:spcBef>
        <a:spcAft>
          <a:spcPct val="0"/>
        </a:spcAft>
        <a:defRPr sz="2000" kern="1200">
          <a:solidFill>
            <a:schemeClr val="bg1"/>
          </a:solidFill>
          <a:latin typeface="+mj-lt"/>
          <a:ea typeface="+mj-ea"/>
          <a:cs typeface="+mj-cs"/>
        </a:defRPr>
      </a:lvl1pPr>
      <a:lvl2pPr algn="ctr" rtl="0" eaLnBrk="0" fontAlgn="base" hangingPunct="0">
        <a:spcBef>
          <a:spcPct val="0"/>
        </a:spcBef>
        <a:spcAft>
          <a:spcPct val="0"/>
        </a:spcAft>
        <a:defRPr sz="2000">
          <a:solidFill>
            <a:schemeClr val="bg1"/>
          </a:solidFill>
          <a:latin typeface="Calibri" pitchFamily="34" charset="0"/>
        </a:defRPr>
      </a:lvl2pPr>
      <a:lvl3pPr algn="ctr" rtl="0" eaLnBrk="0" fontAlgn="base" hangingPunct="0">
        <a:spcBef>
          <a:spcPct val="0"/>
        </a:spcBef>
        <a:spcAft>
          <a:spcPct val="0"/>
        </a:spcAft>
        <a:defRPr sz="2000">
          <a:solidFill>
            <a:schemeClr val="bg1"/>
          </a:solidFill>
          <a:latin typeface="Calibri" pitchFamily="34" charset="0"/>
        </a:defRPr>
      </a:lvl3pPr>
      <a:lvl4pPr algn="ctr" rtl="0" eaLnBrk="0" fontAlgn="base" hangingPunct="0">
        <a:spcBef>
          <a:spcPct val="0"/>
        </a:spcBef>
        <a:spcAft>
          <a:spcPct val="0"/>
        </a:spcAft>
        <a:defRPr sz="2000">
          <a:solidFill>
            <a:schemeClr val="bg1"/>
          </a:solidFill>
          <a:latin typeface="Calibri" pitchFamily="34" charset="0"/>
        </a:defRPr>
      </a:lvl4pPr>
      <a:lvl5pPr algn="ctr" rtl="0" eaLnBrk="0" fontAlgn="base" hangingPunct="0">
        <a:spcBef>
          <a:spcPct val="0"/>
        </a:spcBef>
        <a:spcAft>
          <a:spcPct val="0"/>
        </a:spcAft>
        <a:defRPr sz="2000">
          <a:solidFill>
            <a:schemeClr val="bg1"/>
          </a:solidFill>
          <a:latin typeface="Calibri" pitchFamily="34" charset="0"/>
        </a:defRPr>
      </a:lvl5pPr>
      <a:lvl6pPr marL="457200" algn="ctr" rtl="0" fontAlgn="base">
        <a:spcBef>
          <a:spcPct val="0"/>
        </a:spcBef>
        <a:spcAft>
          <a:spcPct val="0"/>
        </a:spcAft>
        <a:defRPr sz="2000">
          <a:solidFill>
            <a:schemeClr val="bg1"/>
          </a:solidFill>
          <a:latin typeface="Calibri" pitchFamily="34" charset="0"/>
        </a:defRPr>
      </a:lvl6pPr>
      <a:lvl7pPr marL="914400" algn="ctr" rtl="0" fontAlgn="base">
        <a:spcBef>
          <a:spcPct val="0"/>
        </a:spcBef>
        <a:spcAft>
          <a:spcPct val="0"/>
        </a:spcAft>
        <a:defRPr sz="2000">
          <a:solidFill>
            <a:schemeClr val="bg1"/>
          </a:solidFill>
          <a:latin typeface="Calibri" pitchFamily="34" charset="0"/>
        </a:defRPr>
      </a:lvl7pPr>
      <a:lvl8pPr marL="1371600" algn="ctr" rtl="0" fontAlgn="base">
        <a:spcBef>
          <a:spcPct val="0"/>
        </a:spcBef>
        <a:spcAft>
          <a:spcPct val="0"/>
        </a:spcAft>
        <a:defRPr sz="2000">
          <a:solidFill>
            <a:schemeClr val="bg1"/>
          </a:solidFill>
          <a:latin typeface="Calibri" pitchFamily="34" charset="0"/>
        </a:defRPr>
      </a:lvl8pPr>
      <a:lvl9pPr marL="1828800" algn="ctr" rtl="0" fontAlgn="base">
        <a:spcBef>
          <a:spcPct val="0"/>
        </a:spcBef>
        <a:spcAft>
          <a:spcPct val="0"/>
        </a:spcAft>
        <a:defRPr sz="2000">
          <a:solidFill>
            <a:schemeClr val="bg1"/>
          </a:solidFill>
          <a:latin typeface="Calibri" pitchFamily="34" charset="0"/>
        </a:defRPr>
      </a:lvl9pPr>
    </p:titleStyle>
    <p:bodyStyle>
      <a:lvl1pPr marL="342900" indent="-342900" algn="l" rtl="0" eaLnBrk="0" fontAlgn="base" hangingPunct="0">
        <a:spcBef>
          <a:spcPct val="20000"/>
        </a:spcBef>
        <a:spcAft>
          <a:spcPct val="0"/>
        </a:spcAft>
        <a:buFont typeface="Courier New" pitchFamily="49" charset="0"/>
        <a:buChar char="o"/>
        <a:defRPr sz="2400" kern="1200">
          <a:solidFill>
            <a:srgbClr val="262626"/>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kern="1200">
          <a:solidFill>
            <a:srgbClr val="262626"/>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kern="1200">
          <a:solidFill>
            <a:srgbClr val="262626"/>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
        <a:defRPr sz="1600" kern="1200">
          <a:solidFill>
            <a:srgbClr val="262626"/>
          </a:solidFill>
          <a:latin typeface="+mn-lt"/>
          <a:ea typeface="+mn-ea"/>
          <a:cs typeface="+mn-cs"/>
        </a:defRPr>
      </a:lvl4pPr>
      <a:lvl5pPr marL="2057400" indent="-228600" algn="l" rtl="0" eaLnBrk="0" fontAlgn="base" hangingPunct="0">
        <a:spcBef>
          <a:spcPct val="20000"/>
        </a:spcBef>
        <a:spcAft>
          <a:spcPct val="0"/>
        </a:spcAft>
        <a:buFont typeface="Wingdings" pitchFamily="2" charset="2"/>
        <a:buChar char="Ø"/>
        <a:defRPr sz="1400" kern="1200">
          <a:solidFill>
            <a:srgbClr val="26262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4.xml"/><Relationship Id="rId1" Type="http://schemas.openxmlformats.org/officeDocument/2006/relationships/themeOverride" Target="../theme/themeOverride10.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themeOverride" Target="../theme/themeOverride1.xml"/><Relationship Id="rId4" Type="http://schemas.openxmlformats.org/officeDocument/2006/relationships/hyperlink" Target="mailto:signalement-violence@chu-tours.fr"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4.xml"/><Relationship Id="rId1" Type="http://schemas.openxmlformats.org/officeDocument/2006/relationships/themeOverride" Target="../theme/themeOverride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4.xml"/><Relationship Id="rId1" Type="http://schemas.openxmlformats.org/officeDocument/2006/relationships/themeOverride" Target="../theme/themeOverride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Espace réservé du numéro de diapositive 5"/>
          <p:cNvSpPr>
            <a:spLocks noGrp="1"/>
          </p:cNvSpPr>
          <p:nvPr>
            <p:ph type="sldNum" sz="quarter" idx="12"/>
          </p:nvPr>
        </p:nvSpPr>
        <p:spPr bwMode="auto">
          <a:xfrm>
            <a:off x="7010400" y="6524625"/>
            <a:ext cx="2133600" cy="47625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20000"/>
              </a:spcBef>
              <a:buFont typeface="Courier New" pitchFamily="49" charset="0"/>
              <a:buChar char="o"/>
              <a:defRPr sz="2400">
                <a:solidFill>
                  <a:srgbClr val="262626"/>
                </a:solidFill>
                <a:latin typeface="Calibri" pitchFamily="34" charset="0"/>
              </a:defRPr>
            </a:lvl1pPr>
            <a:lvl2pPr marL="742950" indent="-285750" eaLnBrk="0" hangingPunct="0">
              <a:spcBef>
                <a:spcPct val="20000"/>
              </a:spcBef>
              <a:buFont typeface="Arial" charset="0"/>
              <a:buChar char="•"/>
              <a:defRPr sz="2000">
                <a:solidFill>
                  <a:srgbClr val="262626"/>
                </a:solidFill>
                <a:latin typeface="Calibri" pitchFamily="34" charset="0"/>
              </a:defRPr>
            </a:lvl2pPr>
            <a:lvl3pPr marL="1143000" indent="-228600" eaLnBrk="0" hangingPunct="0">
              <a:spcBef>
                <a:spcPct val="20000"/>
              </a:spcBef>
              <a:buFont typeface="Wingdings" pitchFamily="2" charset="2"/>
              <a:buChar char="ü"/>
              <a:defRPr>
                <a:solidFill>
                  <a:srgbClr val="262626"/>
                </a:solidFill>
                <a:latin typeface="Calibri" pitchFamily="34" charset="0"/>
              </a:defRPr>
            </a:lvl3pPr>
            <a:lvl4pPr marL="1600200" indent="-228600" eaLnBrk="0" hangingPunct="0">
              <a:spcBef>
                <a:spcPct val="20000"/>
              </a:spcBef>
              <a:buFont typeface="Wingdings" pitchFamily="2" charset="2"/>
              <a:buChar char="§"/>
              <a:defRPr sz="1600">
                <a:solidFill>
                  <a:srgbClr val="262626"/>
                </a:solidFill>
                <a:latin typeface="Calibri" pitchFamily="34" charset="0"/>
              </a:defRPr>
            </a:lvl4pPr>
            <a:lvl5pPr marL="2057400" indent="-228600" eaLnBrk="0" hangingPunct="0">
              <a:spcBef>
                <a:spcPct val="20000"/>
              </a:spcBef>
              <a:buFont typeface="Wingdings" pitchFamily="2" charset="2"/>
              <a:buChar char="Ø"/>
              <a:defRPr sz="1400">
                <a:solidFill>
                  <a:srgbClr val="262626"/>
                </a:solidFill>
                <a:latin typeface="Calibri" pitchFamily="34" charset="0"/>
              </a:defRPr>
            </a:lvl5pPr>
            <a:lvl6pPr marL="25146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6pPr>
            <a:lvl7pPr marL="29718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7pPr>
            <a:lvl8pPr marL="34290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8pPr>
            <a:lvl9pPr marL="38862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9pPr>
          </a:lstStyle>
          <a:p>
            <a:pPr eaLnBrk="1" hangingPunct="1">
              <a:spcBef>
                <a:spcPct val="0"/>
              </a:spcBef>
              <a:buFontTx/>
              <a:buNone/>
              <a:defRPr/>
            </a:pPr>
            <a:fld id="{BD9BE93D-0291-4928-8F79-FC9E4134729B}" type="slidenum">
              <a:rPr lang="fr-FR" altLang="fr-FR" sz="1800" smtClean="0">
                <a:solidFill>
                  <a:srgbClr val="003366"/>
                </a:solidFill>
                <a:latin typeface="Arial" charset="0"/>
                <a:ea typeface="ＭＳ Ｐゴシック" pitchFamily="34" charset="-128"/>
              </a:rPr>
              <a:pPr eaLnBrk="1" hangingPunct="1">
                <a:spcBef>
                  <a:spcPct val="0"/>
                </a:spcBef>
                <a:buFontTx/>
                <a:buNone/>
                <a:defRPr/>
              </a:pPr>
              <a:t>1</a:t>
            </a:fld>
            <a:endParaRPr lang="fr-FR" altLang="fr-FR" sz="1800">
              <a:solidFill>
                <a:srgbClr val="003366"/>
              </a:solidFill>
              <a:latin typeface="Arial" charset="0"/>
              <a:ea typeface="ＭＳ Ｐゴシック" pitchFamily="34" charset="-128"/>
            </a:endParaRPr>
          </a:p>
        </p:txBody>
      </p:sp>
      <p:sp>
        <p:nvSpPr>
          <p:cNvPr id="35844" name="Text Box 2"/>
          <p:cNvSpPr txBox="1">
            <a:spLocks noChangeArrowheads="1"/>
          </p:cNvSpPr>
          <p:nvPr/>
        </p:nvSpPr>
        <p:spPr bwMode="auto">
          <a:xfrm>
            <a:off x="-1587" y="2803382"/>
            <a:ext cx="9182100" cy="2215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Courier New" pitchFamily="49" charset="0"/>
              <a:buChar char="o"/>
              <a:defRPr sz="2400">
                <a:solidFill>
                  <a:srgbClr val="262626"/>
                </a:solidFill>
                <a:latin typeface="Calibri" pitchFamily="34" charset="0"/>
              </a:defRPr>
            </a:lvl1pPr>
            <a:lvl2pPr marL="742950" indent="-285750" eaLnBrk="0" hangingPunct="0">
              <a:spcBef>
                <a:spcPct val="20000"/>
              </a:spcBef>
              <a:buFont typeface="Arial" charset="0"/>
              <a:buChar char="•"/>
              <a:defRPr sz="2000">
                <a:solidFill>
                  <a:srgbClr val="262626"/>
                </a:solidFill>
                <a:latin typeface="Calibri" pitchFamily="34" charset="0"/>
              </a:defRPr>
            </a:lvl2pPr>
            <a:lvl3pPr marL="1143000" indent="-228600" eaLnBrk="0" hangingPunct="0">
              <a:spcBef>
                <a:spcPct val="20000"/>
              </a:spcBef>
              <a:buFont typeface="Wingdings" pitchFamily="2" charset="2"/>
              <a:buChar char="ü"/>
              <a:defRPr>
                <a:solidFill>
                  <a:srgbClr val="262626"/>
                </a:solidFill>
                <a:latin typeface="Calibri" pitchFamily="34" charset="0"/>
              </a:defRPr>
            </a:lvl3pPr>
            <a:lvl4pPr marL="1600200" indent="-228600" eaLnBrk="0" hangingPunct="0">
              <a:spcBef>
                <a:spcPct val="20000"/>
              </a:spcBef>
              <a:buFont typeface="Wingdings" pitchFamily="2" charset="2"/>
              <a:buChar char="§"/>
              <a:defRPr sz="1600">
                <a:solidFill>
                  <a:srgbClr val="262626"/>
                </a:solidFill>
                <a:latin typeface="Calibri" pitchFamily="34" charset="0"/>
              </a:defRPr>
            </a:lvl4pPr>
            <a:lvl5pPr marL="2057400" indent="-228600" eaLnBrk="0" hangingPunct="0">
              <a:spcBef>
                <a:spcPct val="20000"/>
              </a:spcBef>
              <a:buFont typeface="Wingdings" pitchFamily="2" charset="2"/>
              <a:buChar char="Ø"/>
              <a:defRPr sz="1400">
                <a:solidFill>
                  <a:srgbClr val="262626"/>
                </a:solidFill>
                <a:latin typeface="Calibri" pitchFamily="34" charset="0"/>
              </a:defRPr>
            </a:lvl5pPr>
            <a:lvl6pPr marL="25146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6pPr>
            <a:lvl7pPr marL="29718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7pPr>
            <a:lvl8pPr marL="34290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8pPr>
            <a:lvl9pPr marL="3886200" indent="-228600" eaLnBrk="0" fontAlgn="base" hangingPunct="0">
              <a:spcBef>
                <a:spcPct val="20000"/>
              </a:spcBef>
              <a:spcAft>
                <a:spcPct val="0"/>
              </a:spcAft>
              <a:buFont typeface="Wingdings" pitchFamily="2" charset="2"/>
              <a:buChar char="Ø"/>
              <a:defRPr sz="1400">
                <a:solidFill>
                  <a:srgbClr val="262626"/>
                </a:solidFill>
                <a:latin typeface="Calibri" pitchFamily="34" charset="0"/>
              </a:defRPr>
            </a:lvl9pPr>
          </a:lstStyle>
          <a:p>
            <a:pPr algn="ctr" eaLnBrk="1" fontAlgn="base" hangingPunct="1">
              <a:spcBef>
                <a:spcPct val="0"/>
              </a:spcBef>
              <a:spcAft>
                <a:spcPct val="0"/>
              </a:spcAft>
              <a:buFontTx/>
              <a:buNone/>
            </a:pPr>
            <a:endParaRPr lang="fr-FR" altLang="fr-FR" sz="1000" dirty="0">
              <a:solidFill>
                <a:srgbClr val="0D3182"/>
              </a:solidFill>
              <a:latin typeface="Arial" charset="0"/>
              <a:ea typeface="ＭＳ Ｐゴシック" pitchFamily="34" charset="-128"/>
              <a:cs typeface="Arial" charset="0"/>
            </a:endParaRPr>
          </a:p>
          <a:p>
            <a:pPr algn="ctr" eaLnBrk="1" fontAlgn="base" hangingPunct="1">
              <a:spcBef>
                <a:spcPct val="0"/>
              </a:spcBef>
              <a:spcAft>
                <a:spcPct val="0"/>
              </a:spcAft>
              <a:buFontTx/>
              <a:buNone/>
            </a:pPr>
            <a:r>
              <a:rPr lang="fr-FR" altLang="fr-FR" sz="3200" b="1" i="1" dirty="0">
                <a:solidFill>
                  <a:srgbClr val="0D3182"/>
                </a:solidFill>
                <a:latin typeface="Segoe UI" panose="020B0502040204020203" pitchFamily="34" charset="0"/>
                <a:ea typeface="Segoe UI" panose="020B0502040204020203" pitchFamily="34" charset="0"/>
                <a:cs typeface="Segoe UI" panose="020B0502040204020203" pitchFamily="34" charset="0"/>
              </a:rPr>
              <a:t>Prévention et traitement des violences </a:t>
            </a:r>
          </a:p>
          <a:p>
            <a:pPr algn="ctr" eaLnBrk="1" fontAlgn="base" hangingPunct="1">
              <a:spcBef>
                <a:spcPct val="0"/>
              </a:spcBef>
              <a:spcAft>
                <a:spcPct val="0"/>
              </a:spcAft>
              <a:buFontTx/>
              <a:buNone/>
            </a:pPr>
            <a:r>
              <a:rPr lang="fr-FR" altLang="fr-FR" sz="3200" b="1" i="1" dirty="0">
                <a:solidFill>
                  <a:srgbClr val="0D3182"/>
                </a:solidFill>
                <a:latin typeface="Segoe UI" panose="020B0502040204020203" pitchFamily="34" charset="0"/>
                <a:ea typeface="Segoe UI" panose="020B0502040204020203" pitchFamily="34" charset="0"/>
                <a:cs typeface="Segoe UI" panose="020B0502040204020203" pitchFamily="34" charset="0"/>
              </a:rPr>
              <a:t>Déroulement des enquêtes administratives</a:t>
            </a:r>
          </a:p>
          <a:p>
            <a:pPr algn="ctr" eaLnBrk="1" fontAlgn="base" hangingPunct="1">
              <a:spcBef>
                <a:spcPct val="0"/>
              </a:spcBef>
              <a:spcAft>
                <a:spcPct val="0"/>
              </a:spcAft>
              <a:buFontTx/>
              <a:buNone/>
            </a:pPr>
            <a:endParaRPr lang="fr-FR" altLang="fr-FR" sz="3200" b="1" i="1" dirty="0">
              <a:solidFill>
                <a:srgbClr val="0D3182"/>
              </a:solidFill>
              <a:latin typeface="Segoe UI" panose="020B0502040204020203" pitchFamily="34" charset="0"/>
              <a:ea typeface="Segoe UI" panose="020B0502040204020203" pitchFamily="34" charset="0"/>
              <a:cs typeface="Segoe UI" panose="020B0502040204020203" pitchFamily="34" charset="0"/>
            </a:endParaRPr>
          </a:p>
          <a:p>
            <a:pPr algn="r" eaLnBrk="1" fontAlgn="base" hangingPunct="1">
              <a:spcBef>
                <a:spcPct val="0"/>
              </a:spcBef>
              <a:spcAft>
                <a:spcPct val="0"/>
              </a:spcAft>
              <a:buFontTx/>
              <a:buNone/>
            </a:pPr>
            <a:r>
              <a:rPr lang="fr-FR" altLang="fr-FR" sz="1600" i="1" dirty="0">
                <a:solidFill>
                  <a:srgbClr val="0D3182"/>
                </a:solidFill>
                <a:latin typeface="Segoe UI" panose="020B0502040204020203" pitchFamily="34" charset="0"/>
                <a:ea typeface="Segoe UI" panose="020B0502040204020203" pitchFamily="34" charset="0"/>
                <a:cs typeface="Segoe UI" panose="020B0502040204020203" pitchFamily="34" charset="0"/>
              </a:rPr>
              <a:t>Frédéric SPINHIRNY</a:t>
            </a:r>
          </a:p>
          <a:p>
            <a:pPr algn="r" eaLnBrk="1" fontAlgn="base" hangingPunct="1">
              <a:spcBef>
                <a:spcPct val="0"/>
              </a:spcBef>
              <a:spcAft>
                <a:spcPct val="0"/>
              </a:spcAft>
              <a:buFontTx/>
              <a:buNone/>
            </a:pPr>
            <a:r>
              <a:rPr lang="fr-FR" altLang="fr-FR" sz="1600" i="1" dirty="0">
                <a:solidFill>
                  <a:srgbClr val="0D3182"/>
                </a:solidFill>
                <a:latin typeface="Segoe UI" panose="020B0502040204020203" pitchFamily="34" charset="0"/>
                <a:ea typeface="Segoe UI" panose="020B0502040204020203" pitchFamily="34" charset="0"/>
                <a:cs typeface="Segoe UI" panose="020B0502040204020203" pitchFamily="34" charset="0"/>
              </a:rPr>
              <a:t>Directeur des Affaires Médicales</a:t>
            </a:r>
            <a:endParaRPr lang="fr-FR" altLang="fr-FR" sz="1200" i="1" dirty="0">
              <a:solidFill>
                <a:srgbClr val="0D3182"/>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6240218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ous-titre 5"/>
          <p:cNvSpPr>
            <a:spLocks noGrp="1"/>
          </p:cNvSpPr>
          <p:nvPr>
            <p:ph type="subTitle" idx="1"/>
          </p:nvPr>
        </p:nvSpPr>
        <p:spPr>
          <a:xfrm>
            <a:off x="251520" y="1124744"/>
            <a:ext cx="8712968" cy="4392488"/>
          </a:xfrm>
          <a:solidFill>
            <a:schemeClr val="bg1"/>
          </a:solidFill>
        </p:spPr>
        <p:txBody>
          <a:bodyPr/>
          <a:lstStyle/>
          <a:p>
            <a:pPr marL="342900" indent="-342900">
              <a:buFontTx/>
              <a:buChar char="-"/>
            </a:pPr>
            <a:r>
              <a:rPr lang="fr-FR" sz="2000" b="1" dirty="0">
                <a:solidFill>
                  <a:schemeClr val="tx2"/>
                </a:solidFill>
              </a:rPr>
              <a:t>L’anonymat</a:t>
            </a:r>
            <a:r>
              <a:rPr lang="fr-FR" sz="2000" dirty="0">
                <a:solidFill>
                  <a:schemeClr val="tx2"/>
                </a:solidFill>
              </a:rPr>
              <a:t> : </a:t>
            </a:r>
          </a:p>
          <a:p>
            <a:pPr marL="342900" indent="-342900">
              <a:buFontTx/>
              <a:buChar char="-"/>
            </a:pPr>
            <a:endParaRPr lang="fr-FR" sz="2000" dirty="0">
              <a:solidFill>
                <a:schemeClr val="tx2"/>
              </a:solidFill>
            </a:endParaRPr>
          </a:p>
          <a:p>
            <a:pPr lvl="0"/>
            <a:r>
              <a:rPr lang="fr-FR" sz="2000" b="1" dirty="0">
                <a:solidFill>
                  <a:schemeClr val="tx2"/>
                </a:solidFill>
              </a:rPr>
              <a:t>L’anonymat est possible au stade de l’enquête administrative interne pour la personne ayant déposé le signalement, la personne s’estimant victime ou les témoins entendus</a:t>
            </a:r>
            <a:r>
              <a:rPr lang="fr-FR" sz="2000" dirty="0">
                <a:solidFill>
                  <a:schemeClr val="tx2"/>
                </a:solidFill>
              </a:rPr>
              <a:t>. </a:t>
            </a:r>
          </a:p>
          <a:p>
            <a:r>
              <a:rPr lang="fr-FR" sz="2000" dirty="0">
                <a:solidFill>
                  <a:schemeClr val="tx2"/>
                </a:solidFill>
              </a:rPr>
              <a:t>La commission d’enquête administrative interne peut recevoir leur témoignage alors même que ces personnes ne souhaitent pas lui révéler leur identité. Et l’autorité investie du pouvoir disciplinaire in fine n’a pas non plus à connaître de leur identité. </a:t>
            </a:r>
          </a:p>
          <a:p>
            <a:r>
              <a:rPr lang="fr-FR" sz="2000" dirty="0">
                <a:solidFill>
                  <a:schemeClr val="tx2"/>
                </a:solidFill>
              </a:rPr>
              <a:t>L’enquête administrative interne étant considérée comme ne relevant pas de la procédure disciplinaire. </a:t>
            </a:r>
          </a:p>
          <a:p>
            <a:r>
              <a:rPr lang="fr-FR" sz="2000" b="1" dirty="0">
                <a:solidFill>
                  <a:schemeClr val="tx2"/>
                </a:solidFill>
              </a:rPr>
              <a:t>Mais aucune procédure disciplinaire ne pourra en tout état de cause être engagée si l’anonymat n’est pas levé. </a:t>
            </a:r>
          </a:p>
        </p:txBody>
      </p:sp>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Règles de l’enquête administrative interne (2/4)</a:t>
            </a:r>
          </a:p>
        </p:txBody>
      </p:sp>
    </p:spTree>
    <p:extLst>
      <p:ext uri="{BB962C8B-B14F-4D97-AF65-F5344CB8AC3E}">
        <p14:creationId xmlns:p14="http://schemas.microsoft.com/office/powerpoint/2010/main" val="43816727"/>
      </p:ext>
    </p:extLst>
  </p:cSld>
  <p:clrMapOvr>
    <a:overrideClrMapping bg1="lt1" tx1="dk1" bg2="lt2" tx2="dk2" accent1="accent1" accent2="accent2" accent3="accent3" accent4="accent4" accent5="accent5" accent6="accent6" hlink="hlink" folHlink="folHlink"/>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ous-titre 5"/>
          <p:cNvSpPr>
            <a:spLocks noGrp="1"/>
          </p:cNvSpPr>
          <p:nvPr>
            <p:ph type="subTitle" idx="1"/>
          </p:nvPr>
        </p:nvSpPr>
        <p:spPr>
          <a:xfrm>
            <a:off x="467544" y="1052736"/>
            <a:ext cx="8274050" cy="4512501"/>
          </a:xfrm>
          <a:solidFill>
            <a:schemeClr val="bg1"/>
          </a:solidFill>
        </p:spPr>
        <p:txBody>
          <a:bodyPr/>
          <a:lstStyle/>
          <a:p>
            <a:r>
              <a:rPr lang="fr-FR" b="1" dirty="0">
                <a:solidFill>
                  <a:schemeClr val="tx2"/>
                </a:solidFill>
              </a:rPr>
              <a:t>Communication des documents et conclusions de l’enquête : </a:t>
            </a:r>
            <a:endParaRPr lang="fr-FR" dirty="0"/>
          </a:p>
          <a:p>
            <a:r>
              <a:rPr lang="fr-FR" dirty="0">
                <a:solidFill>
                  <a:schemeClr val="tx2"/>
                </a:solidFill>
              </a:rPr>
              <a:t>Les membres de la commission s’engagent à ne pas rendre publics les constats du rapport. </a:t>
            </a:r>
          </a:p>
          <a:p>
            <a:pPr marL="342900" indent="-342900">
              <a:buFont typeface="Symbol"/>
              <a:buChar char="Þ"/>
            </a:pPr>
            <a:r>
              <a:rPr lang="fr-FR" dirty="0">
                <a:solidFill>
                  <a:schemeClr val="tx2"/>
                </a:solidFill>
              </a:rPr>
              <a:t>Les conclusions de l’enquête administrative sont rendues aux plaignants et à l’auteur(s) présumé(s) des faits signalés, par les personnes en charge de l’enquête, en présence du DG, du Doyen, du PCME, le cas échéant en présence du chef de service et/ou chefs de pôle. </a:t>
            </a:r>
          </a:p>
          <a:p>
            <a:pPr marL="342900" indent="-342900">
              <a:buFont typeface="Symbol"/>
              <a:buChar char="Þ"/>
            </a:pPr>
            <a:endParaRPr lang="fr-FR" dirty="0">
              <a:solidFill>
                <a:schemeClr val="tx2"/>
              </a:solidFill>
            </a:endParaRPr>
          </a:p>
          <a:p>
            <a:r>
              <a:rPr lang="fr-FR" dirty="0">
                <a:solidFill>
                  <a:schemeClr val="tx2"/>
                </a:solidFill>
              </a:rPr>
              <a:t>Pas de remise des conclusions ou de séance de restitution auprès des autres personnes auditionnées ou non auditionnées </a:t>
            </a:r>
          </a:p>
          <a:p>
            <a:pPr marL="342900" indent="-342900">
              <a:buFontTx/>
              <a:buChar char="-"/>
            </a:pPr>
            <a:endParaRPr lang="fr-FR" b="1" dirty="0">
              <a:solidFill>
                <a:schemeClr val="tx2"/>
              </a:solidFill>
            </a:endParaRPr>
          </a:p>
        </p:txBody>
      </p:sp>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Règles de l’enquête administrative interne (3/4)</a:t>
            </a:r>
          </a:p>
        </p:txBody>
      </p:sp>
    </p:spTree>
    <p:extLst>
      <p:ext uri="{BB962C8B-B14F-4D97-AF65-F5344CB8AC3E}">
        <p14:creationId xmlns:p14="http://schemas.microsoft.com/office/powerpoint/2010/main" val="3803323889"/>
      </p:ext>
    </p:extLst>
  </p:cSld>
  <p:clrMapOvr>
    <a:overrideClrMapping bg1="lt1" tx1="dk1" bg2="lt2" tx2="dk2" accent1="accent1" accent2="accent2" accent3="accent3" accent4="accent4" accent5="accent5" accent6="accent6" hlink="hlink" folHlink="folHlink"/>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ous-titre 5"/>
          <p:cNvSpPr>
            <a:spLocks noGrp="1"/>
          </p:cNvSpPr>
          <p:nvPr>
            <p:ph type="subTitle" idx="1"/>
          </p:nvPr>
        </p:nvSpPr>
        <p:spPr>
          <a:xfrm>
            <a:off x="467544" y="1052736"/>
            <a:ext cx="8274050" cy="5112568"/>
          </a:xfrm>
          <a:solidFill>
            <a:schemeClr val="bg1"/>
          </a:solidFill>
        </p:spPr>
        <p:txBody>
          <a:bodyPr/>
          <a:lstStyle/>
          <a:p>
            <a:r>
              <a:rPr lang="fr-FR" sz="2000" b="1" u="sng" dirty="0">
                <a:solidFill>
                  <a:schemeClr val="tx2"/>
                </a:solidFill>
              </a:rPr>
              <a:t>Ce que la commission ne peut pas faire : </a:t>
            </a:r>
          </a:p>
          <a:p>
            <a:pPr marL="342900" indent="-342900">
              <a:buFontTx/>
              <a:buChar char="-"/>
            </a:pPr>
            <a:r>
              <a:rPr lang="fr-FR" sz="2000" b="1" dirty="0">
                <a:solidFill>
                  <a:schemeClr val="tx2"/>
                </a:solidFill>
              </a:rPr>
              <a:t>décider des suites données, notamment en matière disciplinaire </a:t>
            </a:r>
            <a:r>
              <a:rPr lang="fr-FR" sz="2000" dirty="0">
                <a:solidFill>
                  <a:schemeClr val="tx2"/>
                </a:solidFill>
              </a:rPr>
              <a:t>(responsabilité : employeur. CNG pour les décisions disciplinaires applicables aux PH et juridiction spécialisée rattachée au MSS et au MESRI pour les HU)</a:t>
            </a:r>
          </a:p>
          <a:p>
            <a:pPr marL="342900" indent="-342900">
              <a:buFontTx/>
              <a:buChar char="-"/>
            </a:pPr>
            <a:r>
              <a:rPr lang="fr-FR" sz="2000" b="1" dirty="0">
                <a:solidFill>
                  <a:schemeClr val="tx2"/>
                </a:solidFill>
              </a:rPr>
              <a:t>engager une médiation</a:t>
            </a:r>
          </a:p>
          <a:p>
            <a:pPr marL="342900" indent="-342900">
              <a:buFontTx/>
              <a:buChar char="-"/>
            </a:pPr>
            <a:r>
              <a:rPr lang="fr-FR" sz="2000" b="1" dirty="0">
                <a:solidFill>
                  <a:schemeClr val="tx2"/>
                </a:solidFill>
              </a:rPr>
              <a:t>suspendre un agrément de terrain de stage </a:t>
            </a:r>
            <a:r>
              <a:rPr lang="fr-FR" sz="2000" dirty="0">
                <a:solidFill>
                  <a:schemeClr val="tx2"/>
                </a:solidFill>
              </a:rPr>
              <a:t>(compétence : autorité universitaire, après avis de la Commission d’agrément)</a:t>
            </a:r>
          </a:p>
          <a:p>
            <a:pPr marL="342900" indent="-342900">
              <a:buFontTx/>
              <a:buChar char="-"/>
            </a:pPr>
            <a:r>
              <a:rPr lang="fr-FR" sz="2000" b="1" dirty="0">
                <a:solidFill>
                  <a:schemeClr val="tx2"/>
                </a:solidFill>
              </a:rPr>
              <a:t>déposer plainte ou effectuer un signalement auprès du Procureur de la République </a:t>
            </a:r>
            <a:r>
              <a:rPr lang="fr-FR" sz="2000" dirty="0">
                <a:solidFill>
                  <a:schemeClr val="tx2"/>
                </a:solidFill>
              </a:rPr>
              <a:t>(responsabilité, via l’article 40 du code de procédure pénale, du directeur de l’établissement et des responsables au sein de l’université</a:t>
            </a:r>
          </a:p>
          <a:p>
            <a:pPr marL="342900" indent="-342900">
              <a:buFontTx/>
              <a:buChar char="-"/>
            </a:pPr>
            <a:r>
              <a:rPr lang="fr-FR" sz="2000" dirty="0">
                <a:solidFill>
                  <a:schemeClr val="tx2"/>
                </a:solidFill>
              </a:rPr>
              <a:t>Mettre en œuvre des mesures générales d’organisation du service, formations... (responsabilité : employeur). </a:t>
            </a:r>
          </a:p>
          <a:p>
            <a:r>
              <a:rPr lang="fr-FR" sz="2000" dirty="0">
                <a:solidFill>
                  <a:schemeClr val="tx2"/>
                </a:solidFill>
              </a:rPr>
              <a:t>La commission ne traite que de situations individuelles, qui peuvent toutefois avoir été signalées par un collectif. </a:t>
            </a:r>
          </a:p>
          <a:p>
            <a:endParaRPr lang="fr-FR" sz="2000" dirty="0">
              <a:solidFill>
                <a:schemeClr val="tx2"/>
              </a:solidFill>
            </a:endParaRPr>
          </a:p>
          <a:p>
            <a:pPr marL="342900" indent="-342900">
              <a:buFontTx/>
              <a:buChar char="-"/>
            </a:pPr>
            <a:endParaRPr lang="fr-FR" dirty="0">
              <a:solidFill>
                <a:schemeClr val="tx2"/>
              </a:solidFill>
            </a:endParaRPr>
          </a:p>
        </p:txBody>
      </p:sp>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Règles de l’enquête administrative interne (3/4)</a:t>
            </a:r>
          </a:p>
        </p:txBody>
      </p:sp>
    </p:spTree>
    <p:extLst>
      <p:ext uri="{BB962C8B-B14F-4D97-AF65-F5344CB8AC3E}">
        <p14:creationId xmlns:p14="http://schemas.microsoft.com/office/powerpoint/2010/main" val="1999705267"/>
      </p:ext>
    </p:extLst>
  </p:cSld>
  <p:clrMapOvr>
    <a:overrideClrMapping bg1="lt1" tx1="dk1" bg2="lt2" tx2="dk2" accent1="accent1" accent2="accent2" accent3="accent3" accent4="accent4" accent5="accent5" accent6="accent6" hlink="hlink" folHlink="folHlink"/>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ous-titre 5"/>
          <p:cNvSpPr>
            <a:spLocks noGrp="1"/>
          </p:cNvSpPr>
          <p:nvPr>
            <p:ph type="subTitle" idx="1"/>
          </p:nvPr>
        </p:nvSpPr>
        <p:spPr>
          <a:xfrm>
            <a:off x="467544" y="1052736"/>
            <a:ext cx="8274050" cy="4512501"/>
          </a:xfrm>
          <a:solidFill>
            <a:schemeClr val="bg1"/>
          </a:solidFill>
        </p:spPr>
        <p:txBody>
          <a:bodyPr/>
          <a:lstStyle/>
          <a:p>
            <a:pPr marL="342900" indent="-342900">
              <a:buFontTx/>
              <a:buChar char="-"/>
            </a:pPr>
            <a:r>
              <a:rPr lang="fr-FR" dirty="0">
                <a:solidFill>
                  <a:schemeClr val="tx2"/>
                </a:solidFill>
              </a:rPr>
              <a:t>En cas de saisine du CNG ou du MESRI et/ou du MSS, à l’issue de l’enquête interne, l’établissement doit fournir le rapport d’enquête + tous les documents utiles à la procédure disciplinaire (par exemple : décision de suspension, signalement au procureur de la république)</a:t>
            </a:r>
          </a:p>
          <a:p>
            <a:endParaRPr lang="fr-FR" b="1" dirty="0">
              <a:solidFill>
                <a:schemeClr val="tx2"/>
              </a:solidFill>
            </a:endParaRPr>
          </a:p>
          <a:p>
            <a:pPr marL="342900" indent="-342900">
              <a:buFontTx/>
              <a:buChar char="-"/>
            </a:pPr>
            <a:r>
              <a:rPr lang="fr-FR" b="1" dirty="0">
                <a:solidFill>
                  <a:schemeClr val="tx2"/>
                </a:solidFill>
              </a:rPr>
              <a:t>Prescription</a:t>
            </a:r>
            <a:r>
              <a:rPr lang="fr-FR" dirty="0">
                <a:solidFill>
                  <a:schemeClr val="tx2"/>
                </a:solidFill>
              </a:rPr>
              <a:t> : aucune procédure disciplinaire ne peut être engagée au-delà d’un délai de 3 ans à compter du jour où l’administration a eu connaissance des faits</a:t>
            </a:r>
            <a:endParaRPr lang="fr-FR" b="1" dirty="0">
              <a:solidFill>
                <a:schemeClr val="tx2"/>
              </a:solidFill>
            </a:endParaRPr>
          </a:p>
          <a:p>
            <a:endParaRPr lang="fr-FR" dirty="0">
              <a:solidFill>
                <a:schemeClr val="tx2"/>
              </a:solidFill>
            </a:endParaRPr>
          </a:p>
        </p:txBody>
      </p:sp>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Règles de l’enquête administrative interne (3/4)</a:t>
            </a:r>
          </a:p>
        </p:txBody>
      </p:sp>
    </p:spTree>
    <p:extLst>
      <p:ext uri="{BB962C8B-B14F-4D97-AF65-F5344CB8AC3E}">
        <p14:creationId xmlns:p14="http://schemas.microsoft.com/office/powerpoint/2010/main" val="2798083023"/>
      </p:ext>
    </p:extLst>
  </p:cSld>
  <p:clrMapOvr>
    <a:overrideClrMapping bg1="lt1" tx1="dk1" bg2="lt2" tx2="dk2" accent1="accent1" accent2="accent2" accent3="accent3" accent4="accent4" accent5="accent5" accent6="accent6" hlink="hlink" folHlink="folHlink"/>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395536" y="1052736"/>
            <a:ext cx="8568952" cy="5400600"/>
          </a:xfrm>
          <a:solidFill>
            <a:schemeClr val="bg1"/>
          </a:solidFill>
        </p:spPr>
        <p:txBody>
          <a:bodyPr/>
          <a:lstStyle/>
          <a:p>
            <a:r>
              <a:rPr lang="fr-FR" dirty="0">
                <a:solidFill>
                  <a:schemeClr val="tx2"/>
                </a:solidFill>
              </a:rPr>
              <a:t>Il appartient au DG de l’hôpital employeur et aux autorités universitaires de décider des suites à donner à l’enquête : </a:t>
            </a:r>
          </a:p>
          <a:p>
            <a:r>
              <a:rPr lang="fr-FR" dirty="0">
                <a:solidFill>
                  <a:schemeClr val="tx2"/>
                </a:solidFill>
              </a:rPr>
              <a:t>• décision de ne pas poursuivre </a:t>
            </a:r>
          </a:p>
          <a:p>
            <a:r>
              <a:rPr lang="fr-FR" dirty="0">
                <a:solidFill>
                  <a:schemeClr val="tx2"/>
                </a:solidFill>
              </a:rPr>
              <a:t>• simple rappel à l’ordre </a:t>
            </a:r>
          </a:p>
          <a:p>
            <a:r>
              <a:rPr lang="fr-FR" dirty="0">
                <a:solidFill>
                  <a:schemeClr val="tx2"/>
                </a:solidFill>
              </a:rPr>
              <a:t>• sanction disciplinaire par saisine des juridictions disciplinaires compétentes </a:t>
            </a:r>
          </a:p>
          <a:p>
            <a:r>
              <a:rPr lang="fr-FR" dirty="0">
                <a:solidFill>
                  <a:schemeClr val="tx2"/>
                </a:solidFill>
              </a:rPr>
              <a:t>• signalement au Procureur de la République </a:t>
            </a:r>
          </a:p>
          <a:p>
            <a:r>
              <a:rPr lang="fr-FR" dirty="0">
                <a:solidFill>
                  <a:schemeClr val="tx2"/>
                </a:solidFill>
              </a:rPr>
              <a:t>• signalement à l’ordre professionnel concerné pour l’ouverture d’une procédure ordinale. </a:t>
            </a:r>
          </a:p>
          <a:p>
            <a:r>
              <a:rPr lang="fr-FR" dirty="0">
                <a:solidFill>
                  <a:schemeClr val="tx2"/>
                </a:solidFill>
              </a:rPr>
              <a:t>Elles doivent en tout état de cause </a:t>
            </a:r>
            <a:r>
              <a:rPr lang="fr-FR" b="1" dirty="0">
                <a:solidFill>
                  <a:schemeClr val="tx2"/>
                </a:solidFill>
              </a:rPr>
              <a:t>informer auteurs et victimes présumées de la décision prise</a:t>
            </a:r>
            <a:r>
              <a:rPr lang="fr-FR" dirty="0">
                <a:solidFill>
                  <a:schemeClr val="tx2"/>
                </a:solidFill>
              </a:rPr>
              <a:t>. Ceux-ci disposent des </a:t>
            </a:r>
            <a:r>
              <a:rPr lang="fr-FR" b="1" dirty="0">
                <a:solidFill>
                  <a:schemeClr val="tx2"/>
                </a:solidFill>
              </a:rPr>
              <a:t>voies de recours habituelles</a:t>
            </a:r>
            <a:r>
              <a:rPr lang="fr-FR" dirty="0">
                <a:solidFill>
                  <a:schemeClr val="tx2"/>
                </a:solidFill>
              </a:rPr>
              <a:t> (recours hiérarchique auprès du DG d’ARS et du président de l’Université, recours judiciaire).</a:t>
            </a:r>
          </a:p>
        </p:txBody>
      </p:sp>
      <p:sp>
        <p:nvSpPr>
          <p:cNvPr id="3" name="Titre 2"/>
          <p:cNvSpPr>
            <a:spLocks noGrp="1"/>
          </p:cNvSpPr>
          <p:nvPr>
            <p:ph type="title"/>
          </p:nvPr>
        </p:nvSpPr>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Suites de l’enquête (1/2)</a:t>
            </a:r>
          </a:p>
        </p:txBody>
      </p:sp>
    </p:spTree>
    <p:extLst>
      <p:ext uri="{BB962C8B-B14F-4D97-AF65-F5344CB8AC3E}">
        <p14:creationId xmlns:p14="http://schemas.microsoft.com/office/powerpoint/2010/main" val="1776838444"/>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Suites données à l’enquête administrative (2/2)</a:t>
            </a:r>
          </a:p>
        </p:txBody>
      </p:sp>
      <p:graphicFrame>
        <p:nvGraphicFramePr>
          <p:cNvPr id="4" name="Diagramme 3"/>
          <p:cNvGraphicFramePr/>
          <p:nvPr>
            <p:extLst>
              <p:ext uri="{D42A27DB-BD31-4B8C-83A1-F6EECF244321}">
                <p14:modId xmlns:p14="http://schemas.microsoft.com/office/powerpoint/2010/main" val="11000968"/>
              </p:ext>
            </p:extLst>
          </p:nvPr>
        </p:nvGraphicFramePr>
        <p:xfrm>
          <a:off x="251520" y="620688"/>
          <a:ext cx="8784976" cy="6048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ZoneTexte 4"/>
          <p:cNvSpPr txBox="1"/>
          <p:nvPr/>
        </p:nvSpPr>
        <p:spPr>
          <a:xfrm>
            <a:off x="395536" y="692696"/>
            <a:ext cx="3024336" cy="1815882"/>
          </a:xfrm>
          <a:prstGeom prst="rect">
            <a:avLst/>
          </a:prstGeom>
          <a:noFill/>
          <a:ln>
            <a:solidFill>
              <a:schemeClr val="tx2"/>
            </a:solidFill>
          </a:ln>
        </p:spPr>
        <p:txBody>
          <a:bodyPr wrap="square" rtlCol="0">
            <a:spAutoFit/>
          </a:bodyPr>
          <a:lstStyle/>
          <a:p>
            <a:r>
              <a:rPr lang="fr-FR" sz="1400" i="1" dirty="0"/>
              <a:t>Pour les professionnels médicaux, la procédure ordinale éventuelle est indépendante de la procédure disciplinaire engagée par l’employeur. Pour saisir l’Ordre, l’établissement doit solliciter le conseil départemental ou national de l’Ordre compétent, le DGARS ou le Ministre</a:t>
            </a:r>
          </a:p>
        </p:txBody>
      </p:sp>
      <p:sp>
        <p:nvSpPr>
          <p:cNvPr id="6" name="ZoneTexte 5"/>
          <p:cNvSpPr txBox="1"/>
          <p:nvPr/>
        </p:nvSpPr>
        <p:spPr>
          <a:xfrm>
            <a:off x="7524328" y="4149080"/>
            <a:ext cx="1152128" cy="2308324"/>
          </a:xfrm>
          <a:prstGeom prst="rect">
            <a:avLst/>
          </a:prstGeom>
          <a:noFill/>
          <a:ln>
            <a:solidFill>
              <a:schemeClr val="tx2"/>
            </a:solidFill>
          </a:ln>
        </p:spPr>
        <p:txBody>
          <a:bodyPr wrap="square" rtlCol="0">
            <a:spAutoFit/>
          </a:bodyPr>
          <a:lstStyle/>
          <a:p>
            <a:r>
              <a:rPr lang="fr-FR" sz="1200" dirty="0"/>
              <a:t>Pendant de l’article 40 : mise en cause pour dénonciation calomnieuse ou diffamation publique ou mise en cause pour harcèlement moral</a:t>
            </a:r>
          </a:p>
        </p:txBody>
      </p:sp>
    </p:spTree>
    <p:extLst>
      <p:ext uri="{BB962C8B-B14F-4D97-AF65-F5344CB8AC3E}">
        <p14:creationId xmlns:p14="http://schemas.microsoft.com/office/powerpoint/2010/main" val="3773594845"/>
      </p:ext>
    </p:extLst>
  </p:cSld>
  <p:clrMapOvr>
    <a:overrideClrMapping bg1="lt1" tx1="dk1" bg2="lt2" tx2="dk2" accent1="accent1" accent2="accent2" accent3="accent3" accent4="accent4" accent5="accent5" accent6="accent6" hlink="hlink" folHlink="folHlink"/>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3238" y="26988"/>
            <a:ext cx="733588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Textes récents encadrant les enquêtes </a:t>
            </a:r>
            <a:endParaRPr lang="fr-FR" sz="2800" b="1" cap="small" dirty="0">
              <a:latin typeface="Segoe UI" panose="020B0502040204020203" pitchFamily="34" charset="0"/>
              <a:ea typeface="Segoe UI" panose="020B0502040204020203" pitchFamily="34" charset="0"/>
              <a:cs typeface="Segoe UI" panose="020B0502040204020203" pitchFamily="34" charset="0"/>
            </a:endParaRPr>
          </a:p>
        </p:txBody>
      </p:sp>
      <p:sp>
        <p:nvSpPr>
          <p:cNvPr id="4" name="Sous-titre 3"/>
          <p:cNvSpPr>
            <a:spLocks noGrp="1"/>
          </p:cNvSpPr>
          <p:nvPr>
            <p:ph type="subTitle" idx="1"/>
          </p:nvPr>
        </p:nvSpPr>
        <p:spPr>
          <a:xfrm>
            <a:off x="251520" y="1220756"/>
            <a:ext cx="8496944" cy="4800533"/>
          </a:xfrm>
        </p:spPr>
        <p:txBody>
          <a:bodyPr/>
          <a:lstStyle/>
          <a:p>
            <a:pPr marL="342900" indent="-342900" algn="just">
              <a:buFont typeface="Arial" panose="020B0604020202020204" pitchFamily="34" charset="0"/>
              <a:buChar char="•"/>
            </a:pPr>
            <a:r>
              <a:rPr lang="fr-FR" sz="1800" b="1" dirty="0">
                <a:solidFill>
                  <a:schemeClr val="tx2"/>
                </a:solidFill>
              </a:rPr>
              <a:t>Loi de transformation de la fonction publique d’août 2019</a:t>
            </a:r>
            <a:r>
              <a:rPr lang="fr-FR" sz="1800" dirty="0">
                <a:solidFill>
                  <a:schemeClr val="tx2"/>
                </a:solidFill>
              </a:rPr>
              <a:t> + décret du 13 mars 2020 imposant la mise en place d’un dispositif de signalement des actes de violence, de discrimination, de harcèlement et d’agissements sexistes dans la fonction publique</a:t>
            </a:r>
          </a:p>
          <a:p>
            <a:pPr marL="342900" indent="-342900" algn="just">
              <a:buFont typeface="Arial" panose="020B0604020202020204" pitchFamily="34" charset="0"/>
              <a:buChar char="•"/>
            </a:pPr>
            <a:endParaRPr lang="fr-FR" sz="1800" b="1" dirty="0">
              <a:solidFill>
                <a:schemeClr val="tx2"/>
              </a:solidFill>
            </a:endParaRPr>
          </a:p>
          <a:p>
            <a:pPr marL="342900" indent="-342900" algn="just">
              <a:buFont typeface="Arial" panose="020B0604020202020204" pitchFamily="34" charset="0"/>
              <a:buChar char="•"/>
            </a:pPr>
            <a:r>
              <a:rPr lang="fr-FR" sz="1800" b="1" dirty="0">
                <a:solidFill>
                  <a:schemeClr val="tx2"/>
                </a:solidFill>
              </a:rPr>
              <a:t>Guide de gestion des signalements émanant d’un étudiant des filières médicales (au-delà de la 1</a:t>
            </a:r>
            <a:r>
              <a:rPr lang="fr-FR" sz="1800" b="1" baseline="30000" dirty="0">
                <a:solidFill>
                  <a:schemeClr val="tx2"/>
                </a:solidFill>
              </a:rPr>
              <a:t>ère</a:t>
            </a:r>
            <a:r>
              <a:rPr lang="fr-FR" sz="1800" b="1" dirty="0">
                <a:solidFill>
                  <a:schemeClr val="tx2"/>
                </a:solidFill>
              </a:rPr>
              <a:t> année) </a:t>
            </a:r>
            <a:r>
              <a:rPr lang="fr-FR" sz="1800" dirty="0">
                <a:solidFill>
                  <a:schemeClr val="tx2"/>
                </a:solidFill>
              </a:rPr>
              <a:t>– cosigné par la </a:t>
            </a:r>
            <a:r>
              <a:rPr lang="fr-FR" sz="1800" i="1" dirty="0">
                <a:solidFill>
                  <a:schemeClr val="tx2"/>
                </a:solidFill>
              </a:rPr>
              <a:t>CNDG, la conférence des PCME de CHU et la conférence des doyens des facultés de médecine </a:t>
            </a:r>
            <a:r>
              <a:rPr lang="fr-FR" sz="1800" dirty="0">
                <a:solidFill>
                  <a:schemeClr val="tx2"/>
                </a:solidFill>
              </a:rPr>
              <a:t>- 21 décembre 2021. </a:t>
            </a:r>
          </a:p>
          <a:p>
            <a:pPr marL="342900" indent="-342900" algn="just">
              <a:buFont typeface="Arial" panose="020B0604020202020204" pitchFamily="34" charset="0"/>
              <a:buChar char="•"/>
            </a:pPr>
            <a:endParaRPr lang="fr-FR" sz="1800" b="1" dirty="0">
              <a:solidFill>
                <a:schemeClr val="tx2"/>
              </a:solidFill>
            </a:endParaRPr>
          </a:p>
          <a:p>
            <a:pPr marL="342900" indent="-342900" algn="just">
              <a:buFont typeface="Arial" panose="020B0604020202020204" pitchFamily="34" charset="0"/>
              <a:buChar char="•"/>
            </a:pPr>
            <a:r>
              <a:rPr lang="fr-FR" sz="1800" b="1" dirty="0">
                <a:solidFill>
                  <a:schemeClr val="tx2"/>
                </a:solidFill>
              </a:rPr>
              <a:t>Guide MESRI / MSS de janvier 2022 relatif à la juridiction disciplinaire compétente à l’égard des professionnels enseignants et hospitaliers des CHU et personnels enseignants de médecine générale</a:t>
            </a:r>
          </a:p>
          <a:p>
            <a:pPr marL="342900" indent="-342900" algn="just">
              <a:buFont typeface="Arial" panose="020B0604020202020204" pitchFamily="34" charset="0"/>
              <a:buChar char="•"/>
            </a:pPr>
            <a:endParaRPr lang="fr-FR" sz="1800" b="1" dirty="0">
              <a:solidFill>
                <a:schemeClr val="tx2"/>
              </a:solidFill>
            </a:endParaRPr>
          </a:p>
          <a:p>
            <a:pPr marL="342900" indent="-342900" algn="just">
              <a:buFont typeface="Arial" panose="020B0604020202020204" pitchFamily="34" charset="0"/>
              <a:buChar char="•"/>
            </a:pPr>
            <a:r>
              <a:rPr lang="fr-FR" sz="1800" b="1" dirty="0">
                <a:solidFill>
                  <a:schemeClr val="tx2"/>
                </a:solidFill>
              </a:rPr>
              <a:t>Guide IGESR juin 2021, </a:t>
            </a:r>
            <a:r>
              <a:rPr lang="fr-FR" sz="1800" i="1" dirty="0">
                <a:solidFill>
                  <a:schemeClr val="tx2"/>
                </a:solidFill>
              </a:rPr>
              <a:t>Les enquêtes administratives susceptibles de suites disciplinaires, vade-mecum à l’usage des inspecteurs généraux</a:t>
            </a:r>
          </a:p>
          <a:p>
            <a:pPr marL="342900" indent="-342900" algn="just">
              <a:buFont typeface="Arial" panose="020B0604020202020204" pitchFamily="34" charset="0"/>
              <a:buChar char="•"/>
            </a:pPr>
            <a:endParaRPr lang="fr-FR" sz="1800" b="1" dirty="0">
              <a:solidFill>
                <a:schemeClr val="tx2"/>
              </a:solidFill>
            </a:endParaRPr>
          </a:p>
          <a:p>
            <a:pPr marL="342900" indent="-342900" algn="just">
              <a:buFont typeface="Arial" panose="020B0604020202020204" pitchFamily="34" charset="0"/>
              <a:buChar char="•"/>
            </a:pPr>
            <a:endParaRPr lang="fr-FR" sz="1800" dirty="0">
              <a:solidFill>
                <a:schemeClr val="tx2"/>
              </a:solidFill>
            </a:endParaRPr>
          </a:p>
          <a:p>
            <a:pPr marL="742950" lvl="1" indent="-285750" algn="just">
              <a:buFont typeface="Arial" panose="020B0604020202020204" pitchFamily="34" charset="0"/>
              <a:buChar char="•"/>
            </a:pPr>
            <a:endParaRPr lang="fr-FR" sz="1800" dirty="0">
              <a:solidFill>
                <a:schemeClr val="tx2"/>
              </a:solidFill>
            </a:endParaRPr>
          </a:p>
          <a:p>
            <a:pPr lvl="1"/>
            <a:endParaRPr lang="fr-FR" sz="1600" dirty="0">
              <a:solidFill>
                <a:schemeClr val="tx2"/>
              </a:solidFill>
            </a:endParaRPr>
          </a:p>
          <a:p>
            <a:pPr lvl="1"/>
            <a:endParaRPr lang="fr-FR" sz="1600" dirty="0">
              <a:solidFill>
                <a:schemeClr val="tx2"/>
              </a:solidFill>
            </a:endParaRPr>
          </a:p>
          <a:p>
            <a:endParaRPr lang="fr-FR" dirty="0">
              <a:solidFill>
                <a:schemeClr val="tx2"/>
              </a:solidFill>
            </a:endParaRPr>
          </a:p>
        </p:txBody>
      </p:sp>
    </p:spTree>
    <p:extLst>
      <p:ext uri="{BB962C8B-B14F-4D97-AF65-F5344CB8AC3E}">
        <p14:creationId xmlns:p14="http://schemas.microsoft.com/office/powerpoint/2010/main" val="157290722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988"/>
            <a:ext cx="820891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Faits visés </a:t>
            </a:r>
            <a:endParaRPr lang="fr-FR" sz="2800" b="1" cap="small" dirty="0">
              <a:latin typeface="Segoe UI" panose="020B0502040204020203" pitchFamily="34" charset="0"/>
              <a:ea typeface="Segoe UI" panose="020B0502040204020203" pitchFamily="34" charset="0"/>
              <a:cs typeface="Segoe UI" panose="020B0502040204020203" pitchFamily="34" charset="0"/>
            </a:endParaRPr>
          </a:p>
        </p:txBody>
      </p:sp>
      <p:sp>
        <p:nvSpPr>
          <p:cNvPr id="4" name="Sous-titre 3"/>
          <p:cNvSpPr>
            <a:spLocks noGrp="1"/>
          </p:cNvSpPr>
          <p:nvPr>
            <p:ph type="subTitle" idx="1"/>
          </p:nvPr>
        </p:nvSpPr>
        <p:spPr>
          <a:xfrm>
            <a:off x="251520" y="1220756"/>
            <a:ext cx="8496944" cy="4800533"/>
          </a:xfrm>
        </p:spPr>
        <p:txBody>
          <a:bodyPr/>
          <a:lstStyle/>
          <a:p>
            <a:pPr marL="342900" indent="-342900">
              <a:buFont typeface="Arial" panose="020B0604020202020204" pitchFamily="34" charset="0"/>
              <a:buChar char="•"/>
            </a:pPr>
            <a:endParaRPr lang="fr-FR" b="1" dirty="0"/>
          </a:p>
          <a:p>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2467666461"/>
              </p:ext>
            </p:extLst>
          </p:nvPr>
        </p:nvGraphicFramePr>
        <p:xfrm>
          <a:off x="251520" y="1052737"/>
          <a:ext cx="8352928" cy="4572000"/>
        </p:xfrm>
        <a:graphic>
          <a:graphicData uri="http://schemas.openxmlformats.org/drawingml/2006/table">
            <a:tbl>
              <a:tblPr firstRow="1" bandRow="1">
                <a:tableStyleId>{2D5ABB26-0587-4C30-8999-92F81FD0307C}</a:tableStyleId>
              </a:tblPr>
              <a:tblGrid>
                <a:gridCol w="720080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tblGrid>
              <a:tr h="1440159">
                <a:tc>
                  <a:txBody>
                    <a:bodyPr/>
                    <a:lstStyle/>
                    <a:p>
                      <a:pPr marL="0" indent="0">
                        <a:buFont typeface="Arial" panose="020B0604020202020204" pitchFamily="34" charset="0"/>
                        <a:buNone/>
                      </a:pPr>
                      <a:r>
                        <a:rPr lang="fr-FR" b="1" dirty="0"/>
                        <a:t>Harcèlement moral </a:t>
                      </a:r>
                      <a:r>
                        <a:rPr lang="fr-FR" dirty="0"/>
                        <a:t>(art. L 1152-1 et L 1152-3 du Code du Travail)</a:t>
                      </a:r>
                    </a:p>
                    <a:p>
                      <a:r>
                        <a:rPr lang="fr-FR" dirty="0"/>
                        <a:t>Agissements répétés qui ont pour objet ou pour effet une dégradation des conditions de travail du salarié susceptible de porter atteinte à ses droits et à sa dignité, d’altérer sa santé physique ou mentale ou de compromettre son avenir professionnel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417279">
                <a:tc>
                  <a:txBody>
                    <a:bodyPr/>
                    <a:lstStyle/>
                    <a:p>
                      <a:r>
                        <a:rPr lang="fr-FR" sz="1800" b="1" i="0" u="none" strike="noStrike" kern="1200" baseline="0" dirty="0">
                          <a:solidFill>
                            <a:schemeClr val="tx1"/>
                          </a:solidFill>
                          <a:latin typeface="+mn-lt"/>
                          <a:ea typeface="+mn-ea"/>
                          <a:cs typeface="+mn-cs"/>
                        </a:rPr>
                        <a:t>Harcèlement sexuel : harcèlement discriminatoire basé sur le sexe de la personne</a:t>
                      </a:r>
                    </a:p>
                    <a:p>
                      <a:r>
                        <a:rPr lang="fr-FR" sz="1800" b="0" i="0" u="none" strike="noStrike" kern="1200" baseline="0" dirty="0">
                          <a:solidFill>
                            <a:schemeClr val="tx1"/>
                          </a:solidFill>
                          <a:latin typeface="+mn-lt"/>
                          <a:ea typeface="+mn-ea"/>
                          <a:cs typeface="+mn-cs"/>
                        </a:rPr>
                        <a:t>1.D’une part, le fait d’imposer à une personne, </a:t>
                      </a:r>
                      <a:r>
                        <a:rPr lang="fr-FR" sz="1800" b="1" i="0" u="none" strike="noStrike" kern="1200" baseline="0" dirty="0">
                          <a:solidFill>
                            <a:schemeClr val="tx1"/>
                          </a:solidFill>
                          <a:latin typeface="+mn-lt"/>
                          <a:ea typeface="+mn-ea"/>
                          <a:cs typeface="+mn-cs"/>
                        </a:rPr>
                        <a:t>de façon répétée</a:t>
                      </a:r>
                      <a:r>
                        <a:rPr lang="fr-FR" sz="1800" b="0" i="0" u="none" strike="noStrike" kern="1200" baseline="0" dirty="0">
                          <a:solidFill>
                            <a:schemeClr val="tx1"/>
                          </a:solidFill>
                          <a:latin typeface="+mn-lt"/>
                          <a:ea typeface="+mn-ea"/>
                          <a:cs typeface="+mn-cs"/>
                        </a:rPr>
                        <a:t>, des propos ou comportements à connotation sexuelle qui soit portent atteinte à sa dignité en raison de leur caractère dégradant ou humiliant, soit créent à son encontre une situation intimidante, hostile ou offensante ; </a:t>
                      </a:r>
                      <a:r>
                        <a:rPr lang="fr-FR" sz="1800" b="0" i="1" u="none" strike="noStrike" kern="1200" baseline="0" dirty="0">
                          <a:solidFill>
                            <a:schemeClr val="tx1"/>
                          </a:solidFill>
                          <a:latin typeface="+mn-lt"/>
                          <a:ea typeface="+mn-ea"/>
                          <a:cs typeface="+mn-cs"/>
                        </a:rPr>
                        <a:t>(plaisanterie déplacée répétée)</a:t>
                      </a:r>
                    </a:p>
                    <a:p>
                      <a:r>
                        <a:rPr lang="fr-FR" sz="1800" b="0" i="0" u="none" strike="noStrike" kern="1200" baseline="0" dirty="0">
                          <a:solidFill>
                            <a:schemeClr val="tx1"/>
                          </a:solidFill>
                          <a:latin typeface="+mn-lt"/>
                          <a:ea typeface="+mn-ea"/>
                          <a:cs typeface="+mn-cs"/>
                        </a:rPr>
                        <a:t>2.D’autre part, le fait</a:t>
                      </a:r>
                      <a:r>
                        <a:rPr lang="fr-FR" sz="1800" b="1" i="0" u="none" strike="noStrike" kern="1200" baseline="0" dirty="0">
                          <a:solidFill>
                            <a:schemeClr val="tx1"/>
                          </a:solidFill>
                          <a:latin typeface="+mn-lt"/>
                          <a:ea typeface="+mn-ea"/>
                          <a:cs typeface="+mn-cs"/>
                        </a:rPr>
                        <a:t>, même non répété</a:t>
                      </a:r>
                      <a:r>
                        <a:rPr lang="fr-FR" sz="1800" b="0" i="0" u="none" strike="noStrike" kern="1200" baseline="0" dirty="0">
                          <a:solidFill>
                            <a:schemeClr val="tx1"/>
                          </a:solidFill>
                          <a:latin typeface="+mn-lt"/>
                          <a:ea typeface="+mn-ea"/>
                          <a:cs typeface="+mn-cs"/>
                        </a:rPr>
                        <a:t>, d’user de toute forme de pression grave, dans le but réel ou apparent d’obtenir un acte de nature sexuelle, que celui-ci soit recherché au profit de l’auteur des faits ou au profit d’un tiers.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400" b="1" i="0" u="none" strike="noStrike" kern="1200" baseline="0" dirty="0">
                          <a:solidFill>
                            <a:schemeClr val="tx1"/>
                          </a:solidFill>
                          <a:latin typeface="+mn-lt"/>
                          <a:ea typeface="+mn-ea"/>
                          <a:cs typeface="+mn-cs"/>
                        </a:rPr>
                        <a:t>2 ans de prison</a:t>
                      </a:r>
                      <a:endParaRPr lang="fr-FR" sz="1400" b="0" i="0" u="none" strike="noStrike" kern="1200" baseline="0" dirty="0">
                        <a:solidFill>
                          <a:schemeClr val="tx1"/>
                        </a:solidFill>
                        <a:latin typeface="+mn-lt"/>
                        <a:ea typeface="+mn-ea"/>
                        <a:cs typeface="+mn-cs"/>
                      </a:endParaRPr>
                    </a:p>
                    <a:p>
                      <a:r>
                        <a:rPr lang="fr-FR" sz="1400" b="1" i="0" u="none" strike="noStrike" kern="1200" baseline="0" dirty="0">
                          <a:solidFill>
                            <a:schemeClr val="tx1"/>
                          </a:solidFill>
                          <a:latin typeface="+mn-lt"/>
                          <a:ea typeface="+mn-ea"/>
                          <a:cs typeface="+mn-cs"/>
                        </a:rPr>
                        <a:t>30.000 euros d’amende</a:t>
                      </a:r>
                      <a:endParaRPr lang="fr-FR" sz="1400" b="0" i="0" u="none" strike="noStrike" kern="1200" baseline="0" dirty="0">
                        <a:solidFill>
                          <a:schemeClr val="tx1"/>
                        </a:solidFill>
                        <a:latin typeface="+mn-lt"/>
                        <a:ea typeface="+mn-ea"/>
                        <a:cs typeface="+mn-cs"/>
                      </a:endParaRPr>
                    </a:p>
                    <a:p>
                      <a:r>
                        <a:rPr lang="fr-FR" sz="1400" b="1" i="0" u="none" strike="noStrike" kern="1200" baseline="0" dirty="0">
                          <a:solidFill>
                            <a:schemeClr val="tx1"/>
                          </a:solidFill>
                          <a:latin typeface="+mn-lt"/>
                          <a:ea typeface="+mn-ea"/>
                          <a:cs typeface="+mn-cs"/>
                        </a:rPr>
                        <a:t>Sanction disciplinaire</a:t>
                      </a:r>
                      <a:endParaRPr lang="fr-FR"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5399403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988"/>
            <a:ext cx="820891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Faits visés </a:t>
            </a:r>
            <a:endParaRPr lang="fr-FR" sz="2800" b="1" cap="small" dirty="0">
              <a:latin typeface="Segoe UI" panose="020B0502040204020203" pitchFamily="34" charset="0"/>
              <a:ea typeface="Segoe UI" panose="020B0502040204020203" pitchFamily="34" charset="0"/>
              <a:cs typeface="Segoe UI" panose="020B0502040204020203" pitchFamily="34" charset="0"/>
            </a:endParaRPr>
          </a:p>
        </p:txBody>
      </p:sp>
      <p:sp>
        <p:nvSpPr>
          <p:cNvPr id="4" name="Sous-titre 3"/>
          <p:cNvSpPr>
            <a:spLocks noGrp="1"/>
          </p:cNvSpPr>
          <p:nvPr>
            <p:ph type="subTitle" idx="1"/>
          </p:nvPr>
        </p:nvSpPr>
        <p:spPr>
          <a:xfrm>
            <a:off x="251520" y="1220756"/>
            <a:ext cx="8496944" cy="4800533"/>
          </a:xfrm>
        </p:spPr>
        <p:txBody>
          <a:bodyPr/>
          <a:lstStyle/>
          <a:p>
            <a:pPr marL="342900" indent="-342900">
              <a:buFont typeface="Arial" panose="020B0604020202020204" pitchFamily="34" charset="0"/>
              <a:buChar char="•"/>
            </a:pPr>
            <a:endParaRPr lang="fr-FR" b="1" dirty="0"/>
          </a:p>
          <a:p>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288161605"/>
              </p:ext>
            </p:extLst>
          </p:nvPr>
        </p:nvGraphicFramePr>
        <p:xfrm>
          <a:off x="251520" y="1052737"/>
          <a:ext cx="8352928" cy="5517974"/>
        </p:xfrm>
        <a:graphic>
          <a:graphicData uri="http://schemas.openxmlformats.org/drawingml/2006/table">
            <a:tbl>
              <a:tblPr firstRow="1" bandRow="1">
                <a:tableStyleId>{2D5ABB26-0587-4C30-8999-92F81FD0307C}</a:tableStyleId>
              </a:tblPr>
              <a:tblGrid>
                <a:gridCol w="720080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tblGrid>
              <a:tr h="504055">
                <a:tc>
                  <a:txBody>
                    <a:bodyPr/>
                    <a:lstStyle/>
                    <a:p>
                      <a:r>
                        <a:rPr lang="fr-FR" b="1" dirty="0"/>
                        <a:t>Agression</a:t>
                      </a:r>
                      <a:r>
                        <a:rPr lang="fr-FR" b="1" baseline="0" dirty="0"/>
                        <a:t> </a:t>
                      </a:r>
                      <a:r>
                        <a:rPr lang="fr-FR" b="1" dirty="0"/>
                        <a:t>verbale</a:t>
                      </a:r>
                      <a:r>
                        <a:rPr lang="fr-FR" dirty="0"/>
                        <a:t> : </a:t>
                      </a:r>
                      <a:r>
                        <a:rPr lang="fr-FR" b="1" dirty="0"/>
                        <a:t>l’injure</a:t>
                      </a:r>
                      <a:r>
                        <a:rPr lang="fr-FR" dirty="0"/>
                        <a:t>, </a:t>
                      </a:r>
                      <a:r>
                        <a:rPr lang="fr-FR" b="1" dirty="0"/>
                        <a:t>la</a:t>
                      </a:r>
                      <a:r>
                        <a:rPr lang="fr-FR" dirty="0"/>
                        <a:t> </a:t>
                      </a:r>
                      <a:r>
                        <a:rPr lang="fr-FR" b="1" dirty="0"/>
                        <a:t>diffamation,</a:t>
                      </a:r>
                      <a:r>
                        <a:rPr lang="fr-FR" b="0" baseline="0" dirty="0"/>
                        <a:t> </a:t>
                      </a:r>
                      <a:r>
                        <a:rPr lang="fr-FR" b="1" dirty="0"/>
                        <a:t>la menace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417279">
                <a:tc>
                  <a:txBody>
                    <a:bodyPr/>
                    <a:lstStyle/>
                    <a:p>
                      <a:r>
                        <a:rPr lang="fr-FR" sz="1800" b="1" i="0" u="none" strike="noStrike" kern="1200" baseline="0" dirty="0">
                          <a:solidFill>
                            <a:schemeClr val="tx1"/>
                          </a:solidFill>
                          <a:latin typeface="+mn-lt"/>
                          <a:ea typeface="+mn-ea"/>
                          <a:cs typeface="+mn-cs"/>
                        </a:rPr>
                        <a:t>Agression physique </a:t>
                      </a:r>
                      <a:r>
                        <a:rPr lang="fr-FR" sz="1800" b="0" i="0" u="none" strike="noStrike" kern="1200" baseline="0" dirty="0">
                          <a:solidFill>
                            <a:schemeClr val="tx1"/>
                          </a:solidFill>
                          <a:latin typeface="+mn-lt"/>
                          <a:ea typeface="+mn-ea"/>
                          <a:cs typeface="+mn-cs"/>
                        </a:rPr>
                        <a:t>: </a:t>
                      </a:r>
                      <a:r>
                        <a:rPr lang="fr-FR" dirty="0"/>
                        <a:t>Dès lors que </a:t>
                      </a:r>
                      <a:r>
                        <a:rPr lang="fr-FR" b="0" dirty="0"/>
                        <a:t>la violence devient corporelle, avec une intention de blesser ou d’humilier la victime</a:t>
                      </a:r>
                      <a:r>
                        <a:rPr lang="fr-FR" dirty="0"/>
                        <a:t>. Coups et blessures</a:t>
                      </a:r>
                      <a:r>
                        <a:rPr lang="fr-FR" baseline="0" dirty="0"/>
                        <a:t> ou toute </a:t>
                      </a:r>
                      <a:r>
                        <a:rPr lang="fr-FR" dirty="0"/>
                        <a:t>atteinte corporelle.</a:t>
                      </a:r>
                      <a:r>
                        <a:rPr lang="fr-FR" b="1" dirty="0"/>
                        <a:t>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a:t>5 ans de prison</a:t>
                      </a:r>
                    </a:p>
                    <a:p>
                      <a:r>
                        <a:rPr lang="fr-FR" sz="1400" b="1" dirty="0"/>
                        <a:t>75.000 euros d’amende</a:t>
                      </a:r>
                    </a:p>
                    <a:p>
                      <a:r>
                        <a:rPr lang="fr-FR" sz="1400" b="1" dirty="0"/>
                        <a:t>Sanction disciplinaire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r>
                        <a:rPr lang="fr-FR" b="1" dirty="0"/>
                        <a:t>Agression sexuelle </a:t>
                      </a:r>
                      <a:endParaRPr lang="fr-FR" dirty="0"/>
                    </a:p>
                    <a:p>
                      <a:r>
                        <a:rPr lang="fr-FR" dirty="0"/>
                        <a:t>Atteinte sexuelle commise avec violence, contrainte, menace ou surprise (code pénal , article 222-22–sans le consentement de la victime (attouchements, caresses, tentatives pour embrasser quelqu’un de force ou par surprise...)</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r>
                        <a:rPr lang="fr-FR" b="1" dirty="0"/>
                        <a:t>Agissement</a:t>
                      </a:r>
                      <a:r>
                        <a:rPr lang="fr-FR" b="1" baseline="0" dirty="0"/>
                        <a:t> sexiste</a:t>
                      </a:r>
                      <a:endParaRPr lang="fr-FR" sz="1800" b="0" i="0" u="none" strike="noStrike" kern="1200" baseline="0" dirty="0">
                        <a:solidFill>
                          <a:schemeClr val="tx1"/>
                        </a:solidFill>
                        <a:latin typeface="+mn-lt"/>
                        <a:ea typeface="+mn-ea"/>
                        <a:cs typeface="+mn-cs"/>
                      </a:endParaRPr>
                    </a:p>
                    <a:p>
                      <a:r>
                        <a:rPr lang="fr-FR" sz="1800" b="0" i="1" u="none" strike="noStrike" kern="1200" baseline="0" dirty="0">
                          <a:solidFill>
                            <a:schemeClr val="tx1"/>
                          </a:solidFill>
                          <a:latin typeface="+mn-lt"/>
                          <a:ea typeface="+mn-ea"/>
                          <a:cs typeface="+mn-cs"/>
                        </a:rPr>
                        <a:t>Nul ne doit subir d’agissement sexiste, défini comme tout agissement lié au sexe d’une personne, ayant pour objet ou pour effet de porter atteinte à sa dignité ou de créer un environnement intimidant, hostile, dégradant, humiliant ou offensant</a:t>
                      </a:r>
                      <a:r>
                        <a:rPr lang="fr-FR" sz="1800" b="0" i="0" u="none" strike="noStrike" kern="1200" baseline="0" dirty="0">
                          <a:solidFill>
                            <a:schemeClr val="tx1"/>
                          </a:solidFill>
                          <a:latin typeface="+mn-lt"/>
                          <a:ea typeface="+mn-ea"/>
                          <a:cs typeface="+mn-cs"/>
                        </a:rPr>
                        <a:t>» (Code du Travail, L1142-2-1).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pt-BR" sz="1400" b="1" i="0" u="none" strike="noStrike" kern="1200" baseline="0" dirty="0">
                          <a:solidFill>
                            <a:schemeClr val="tx1"/>
                          </a:solidFill>
                          <a:latin typeface="+mn-lt"/>
                          <a:ea typeface="+mn-ea"/>
                          <a:cs typeface="+mn-cs"/>
                        </a:rPr>
                        <a:t>De 90 à 1.500 euros d’amende</a:t>
                      </a:r>
                      <a:endParaRPr lang="pt-BR" sz="1400" b="0" i="0" u="none" strike="noStrike" kern="1200" baseline="0" dirty="0">
                        <a:solidFill>
                          <a:schemeClr val="tx1"/>
                        </a:solidFill>
                        <a:latin typeface="+mn-lt"/>
                        <a:ea typeface="+mn-ea"/>
                        <a:cs typeface="+mn-cs"/>
                      </a:endParaRPr>
                    </a:p>
                    <a:p>
                      <a:r>
                        <a:rPr lang="fr-FR" sz="1400" b="1" i="0" u="none" strike="noStrike" kern="1200" baseline="0" dirty="0">
                          <a:solidFill>
                            <a:schemeClr val="tx1"/>
                          </a:solidFill>
                          <a:latin typeface="+mn-lt"/>
                          <a:ea typeface="+mn-ea"/>
                          <a:cs typeface="+mn-cs"/>
                        </a:rPr>
                        <a:t>Sanction disciplinaire de la part de l’employeur</a:t>
                      </a:r>
                      <a:r>
                        <a:rPr lang="fr-FR" sz="1400" b="0" i="0" u="none" strike="noStrike" kern="1200" baseline="0" dirty="0">
                          <a:solidFill>
                            <a:schemeClr val="tx1"/>
                          </a:solidFill>
                          <a:latin typeface="+mn-lt"/>
                          <a:ea typeface="+mn-ea"/>
                          <a:cs typeface="+mn-cs"/>
                        </a:rPr>
                        <a:t> </a:t>
                      </a:r>
                      <a:endParaRPr lang="fr-FR" sz="1400" dirty="0"/>
                    </a:p>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0346768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Etapes d’une enquête : points d’entrée des signalements</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692695"/>
            <a:ext cx="4248472" cy="59986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5172017" y="2636912"/>
            <a:ext cx="3600400" cy="2308324"/>
          </a:xfrm>
          <a:prstGeom prst="rect">
            <a:avLst/>
          </a:prstGeom>
          <a:noFill/>
        </p:spPr>
        <p:txBody>
          <a:bodyPr wrap="square" rtlCol="0">
            <a:spAutoFit/>
          </a:bodyPr>
          <a:lstStyle/>
          <a:p>
            <a:r>
              <a:rPr lang="fr-FR" dirty="0">
                <a:solidFill>
                  <a:srgbClr val="002060"/>
                </a:solidFill>
              </a:rPr>
              <a:t>Une adresse principale : </a:t>
            </a:r>
            <a:r>
              <a:rPr lang="fr-FR" dirty="0">
                <a:solidFill>
                  <a:srgbClr val="002060"/>
                </a:solidFill>
                <a:hlinkClick r:id="rId4"/>
              </a:rPr>
              <a:t>signalement-violence@chu-tours.fr</a:t>
            </a:r>
            <a:endParaRPr lang="fr-FR" dirty="0">
              <a:solidFill>
                <a:srgbClr val="002060"/>
              </a:solidFill>
            </a:endParaRPr>
          </a:p>
          <a:p>
            <a:endParaRPr lang="fr-FR" dirty="0">
              <a:solidFill>
                <a:srgbClr val="002060"/>
              </a:solidFill>
            </a:endParaRPr>
          </a:p>
          <a:p>
            <a:r>
              <a:rPr lang="fr-FR" dirty="0">
                <a:solidFill>
                  <a:srgbClr val="002060"/>
                </a:solidFill>
              </a:rPr>
              <a:t>Et d’autres points d’entrée </a:t>
            </a:r>
          </a:p>
          <a:p>
            <a:endParaRPr lang="fr-FR" dirty="0">
              <a:solidFill>
                <a:srgbClr val="002060"/>
              </a:solidFill>
            </a:endParaRPr>
          </a:p>
          <a:p>
            <a:r>
              <a:rPr lang="fr-FR" dirty="0">
                <a:solidFill>
                  <a:srgbClr val="002060"/>
                </a:solidFill>
              </a:rPr>
              <a:t>L’objectif : favoriser les signalements et mettre les différents acteurs en lien</a:t>
            </a:r>
          </a:p>
        </p:txBody>
      </p:sp>
    </p:spTree>
    <p:extLst>
      <p:ext uri="{BB962C8B-B14F-4D97-AF65-F5344CB8AC3E}">
        <p14:creationId xmlns:p14="http://schemas.microsoft.com/office/powerpoint/2010/main" val="4189487593"/>
      </p:ext>
    </p:extLst>
  </p:cSld>
  <p:clrMapOvr>
    <a:overrideClrMapping bg1="lt1" tx1="dk1" bg2="lt2" tx2="dk2" accent1="accent1" accent2="accent2" accent3="accent3" accent4="accent4" accent5="accent5" accent6="accent6" hlink="hlink" folHlink="folHlink"/>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ous-titre 5"/>
          <p:cNvSpPr>
            <a:spLocks noGrp="1"/>
          </p:cNvSpPr>
          <p:nvPr>
            <p:ph type="subTitle" idx="1"/>
          </p:nvPr>
        </p:nvSpPr>
        <p:spPr>
          <a:xfrm>
            <a:off x="467544" y="2363123"/>
            <a:ext cx="3449515" cy="1084088"/>
          </a:xfrm>
          <a:solidFill>
            <a:schemeClr val="bg1"/>
          </a:solidFill>
        </p:spPr>
        <p:txBody>
          <a:bodyPr/>
          <a:lstStyle/>
          <a:p>
            <a:r>
              <a:rPr lang="fr-FR" b="1" dirty="0">
                <a:solidFill>
                  <a:schemeClr val="tx2"/>
                </a:solidFill>
              </a:rPr>
              <a:t>Avant l’enquête : </a:t>
            </a:r>
          </a:p>
          <a:p>
            <a:r>
              <a:rPr lang="fr-FR" b="1" dirty="0">
                <a:solidFill>
                  <a:schemeClr val="tx2"/>
                </a:solidFill>
              </a:rPr>
              <a:t>le signalement (ou la saisine)</a:t>
            </a:r>
          </a:p>
        </p:txBody>
      </p:sp>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Déclenchement de l’enquête administrative</a:t>
            </a:r>
          </a:p>
        </p:txBody>
      </p:sp>
      <p:pic>
        <p:nvPicPr>
          <p:cNvPr id="4112" name="Image 4111" descr="Document1 - Microsoft Word"/>
          <p:cNvPicPr>
            <a:picLocks noChangeAspect="1"/>
          </p:cNvPicPr>
          <p:nvPr/>
        </p:nvPicPr>
        <p:blipFill rotWithShape="1">
          <a:blip r:embed="rId3" cstate="print">
            <a:extLst>
              <a:ext uri="{28A0092B-C50C-407E-A947-70E740481C1C}">
                <a14:useLocalDpi xmlns:a14="http://schemas.microsoft.com/office/drawing/2010/main" val="0"/>
              </a:ext>
            </a:extLst>
          </a:blip>
          <a:srcRect l="27888" t="15278" r="36770" b="13967"/>
          <a:stretch/>
        </p:blipFill>
        <p:spPr>
          <a:xfrm>
            <a:off x="3563888" y="982553"/>
            <a:ext cx="4248472" cy="4636736"/>
          </a:xfrm>
          <a:prstGeom prst="rect">
            <a:avLst/>
          </a:prstGeom>
        </p:spPr>
      </p:pic>
    </p:spTree>
    <p:extLst>
      <p:ext uri="{BB962C8B-B14F-4D97-AF65-F5344CB8AC3E}">
        <p14:creationId xmlns:p14="http://schemas.microsoft.com/office/powerpoint/2010/main" val="2276840567"/>
      </p:ext>
    </p:extLst>
  </p:cSld>
  <p:clrMapOvr>
    <a:overrideClrMapping bg1="lt1" tx1="dk1" bg2="lt2" tx2="dk2" accent1="accent1" accent2="accent2" accent3="accent3" accent4="accent4" accent5="accent5" accent6="accent6" hlink="hlink" folHlink="folHlink"/>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Déclenchement de l’enquête administrative</a:t>
            </a:r>
          </a:p>
        </p:txBody>
      </p:sp>
      <p:graphicFrame>
        <p:nvGraphicFramePr>
          <p:cNvPr id="3" name="Diagramme 2"/>
          <p:cNvGraphicFramePr/>
          <p:nvPr>
            <p:extLst>
              <p:ext uri="{D42A27DB-BD31-4B8C-83A1-F6EECF244321}">
                <p14:modId xmlns:p14="http://schemas.microsoft.com/office/powerpoint/2010/main" val="3136872281"/>
              </p:ext>
            </p:extLst>
          </p:nvPr>
        </p:nvGraphicFramePr>
        <p:xfrm>
          <a:off x="323528" y="1052736"/>
          <a:ext cx="8640960"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81405"/>
      </p:ext>
    </p:extLst>
  </p:cSld>
  <p:clrMapOvr>
    <a:overrideClrMapping bg1="lt1" tx1="dk1" bg2="lt2" tx2="dk2" accent1="accent1" accent2="accent2" accent3="accent3" accent4="accent4" accent5="accent5" accent6="accent6" hlink="hlink" folHlink="folHlink"/>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Conduite de l’enquête administrative</a:t>
            </a:r>
          </a:p>
        </p:txBody>
      </p:sp>
      <p:graphicFrame>
        <p:nvGraphicFramePr>
          <p:cNvPr id="3" name="Diagramme 2"/>
          <p:cNvGraphicFramePr/>
          <p:nvPr>
            <p:extLst>
              <p:ext uri="{D42A27DB-BD31-4B8C-83A1-F6EECF244321}">
                <p14:modId xmlns:p14="http://schemas.microsoft.com/office/powerpoint/2010/main" val="2195273878"/>
              </p:ext>
            </p:extLst>
          </p:nvPr>
        </p:nvGraphicFramePr>
        <p:xfrm>
          <a:off x="323528" y="1052736"/>
          <a:ext cx="8640960"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6283216"/>
      </p:ext>
    </p:extLst>
  </p:cSld>
  <p:clrMapOvr>
    <a:overrideClrMapping bg1="lt1" tx1="dk1" bg2="lt2" tx2="dk2" accent1="accent1" accent2="accent2" accent3="accent3" accent4="accent4" accent5="accent5" accent6="accent6" hlink="hlink" folHlink="folHlink"/>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ous-titre 5"/>
          <p:cNvSpPr>
            <a:spLocks noGrp="1"/>
          </p:cNvSpPr>
          <p:nvPr>
            <p:ph type="subTitle" idx="1"/>
          </p:nvPr>
        </p:nvSpPr>
        <p:spPr>
          <a:xfrm>
            <a:off x="398551" y="1340768"/>
            <a:ext cx="8712968" cy="4032448"/>
          </a:xfrm>
          <a:solidFill>
            <a:schemeClr val="bg1"/>
          </a:solidFill>
        </p:spPr>
        <p:txBody>
          <a:bodyPr/>
          <a:lstStyle/>
          <a:p>
            <a:pPr marL="342900" indent="-342900">
              <a:buFontTx/>
              <a:buChar char="-"/>
            </a:pPr>
            <a:r>
              <a:rPr lang="fr-FR" sz="2000" b="1" dirty="0">
                <a:solidFill>
                  <a:schemeClr val="tx2"/>
                </a:solidFill>
              </a:rPr>
              <a:t>L’exactitude : l’enquête vise à établir des faits. </a:t>
            </a:r>
            <a:r>
              <a:rPr lang="fr-FR" sz="2000" dirty="0">
                <a:solidFill>
                  <a:schemeClr val="tx2"/>
                </a:solidFill>
              </a:rPr>
              <a:t>Les entretiens et le rapport doivent être clairs et factuels. Sans a priori. Sans jugement moral. </a:t>
            </a:r>
          </a:p>
          <a:p>
            <a:pPr marL="342900" indent="-342900">
              <a:buFontTx/>
              <a:buChar char="-"/>
            </a:pPr>
            <a:r>
              <a:rPr lang="fr-FR" sz="2000" b="1" dirty="0">
                <a:solidFill>
                  <a:schemeClr val="tx2"/>
                </a:solidFill>
              </a:rPr>
              <a:t>Recueil du maximum de pièces permettant d’étayer les faits</a:t>
            </a:r>
          </a:p>
          <a:p>
            <a:endParaRPr lang="fr-FR" sz="2000" b="1" dirty="0">
              <a:solidFill>
                <a:schemeClr val="tx2"/>
              </a:solidFill>
            </a:endParaRPr>
          </a:p>
          <a:p>
            <a:pPr marL="342900" indent="-342900">
              <a:buFontTx/>
              <a:buChar char="-"/>
            </a:pPr>
            <a:r>
              <a:rPr lang="fr-FR" sz="2000" b="1" dirty="0">
                <a:solidFill>
                  <a:schemeClr val="tx2"/>
                </a:solidFill>
              </a:rPr>
              <a:t>L’objectivité : examen à charge et à décharge. Impartialité. </a:t>
            </a:r>
          </a:p>
          <a:p>
            <a:pPr marL="342900" indent="-342900">
              <a:buFontTx/>
              <a:buChar char="-"/>
            </a:pPr>
            <a:endParaRPr lang="fr-FR" sz="2000" b="1" dirty="0">
              <a:solidFill>
                <a:schemeClr val="tx2"/>
              </a:solidFill>
            </a:endParaRPr>
          </a:p>
          <a:p>
            <a:pPr marL="342900" indent="-342900">
              <a:buFontTx/>
              <a:buChar char="-"/>
            </a:pPr>
            <a:r>
              <a:rPr lang="fr-FR" sz="2000" b="1" dirty="0">
                <a:solidFill>
                  <a:schemeClr val="tx2"/>
                </a:solidFill>
              </a:rPr>
              <a:t>Règle du contradictoire </a:t>
            </a:r>
            <a:r>
              <a:rPr lang="fr-FR" sz="2000" dirty="0">
                <a:solidFill>
                  <a:schemeClr val="tx2"/>
                </a:solidFill>
              </a:rPr>
              <a:t>: l’enquête doit donner lieu à des entretiens avec toutes les personnes concernées et donnant lieu à compte-rendu. Ce compte-rendu n’a pas à être validé par la personne entendue. </a:t>
            </a:r>
          </a:p>
        </p:txBody>
      </p:sp>
      <p:sp>
        <p:nvSpPr>
          <p:cNvPr id="2" name="Titre 1"/>
          <p:cNvSpPr>
            <a:spLocks noGrp="1"/>
          </p:cNvSpPr>
          <p:nvPr>
            <p:ph type="title"/>
          </p:nvPr>
        </p:nvSpPr>
        <p:spPr>
          <a:xfrm>
            <a:off x="467544" y="17"/>
            <a:ext cx="8362892" cy="869951"/>
          </a:xfrm>
        </p:spPr>
        <p:txBody>
          <a:bodyPr/>
          <a:lstStyle/>
          <a:p>
            <a:pPr algn="r"/>
            <a:r>
              <a:rPr lang="fr-FR" sz="2400" b="1" cap="small" dirty="0">
                <a:latin typeface="Segoe UI" panose="020B0502040204020203" pitchFamily="34" charset="0"/>
                <a:ea typeface="Segoe UI" panose="020B0502040204020203" pitchFamily="34" charset="0"/>
                <a:cs typeface="Segoe UI" panose="020B0502040204020203" pitchFamily="34" charset="0"/>
              </a:rPr>
              <a:t>Règles de l’enquête administrative interne (1/4)</a:t>
            </a:r>
          </a:p>
        </p:txBody>
      </p:sp>
    </p:spTree>
    <p:extLst>
      <p:ext uri="{BB962C8B-B14F-4D97-AF65-F5344CB8AC3E}">
        <p14:creationId xmlns:p14="http://schemas.microsoft.com/office/powerpoint/2010/main" val="1909597801"/>
      </p:ext>
    </p:extLst>
  </p:cSld>
  <p:clrMapOvr>
    <a:overrideClrMapping bg1="lt1" tx1="dk1" bg2="lt2" tx2="dk2" accent1="accent1" accent2="accent2" accent3="accent3" accent4="accent4" accent5="accent5" accent6="accent6" hlink="hlink" folHlink="folHlink"/>
  </p:clrMapOvr>
  <p:transition spd="slow"/>
</p:sld>
</file>

<file path=ppt/theme/theme1.xml><?xml version="1.0" encoding="utf-8"?>
<a:theme xmlns:a="http://schemas.openxmlformats.org/drawingml/2006/main" name="2_CHRU_organigram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366</TotalTime>
  <Words>1653</Words>
  <Application>Microsoft Macintosh PowerPoint</Application>
  <PresentationFormat>Affichage à l'écran (4:3)</PresentationFormat>
  <Paragraphs>141</Paragraphs>
  <Slides>15</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Calibri</vt:lpstr>
      <vt:lpstr>Courier New</vt:lpstr>
      <vt:lpstr>Segoe UI</vt:lpstr>
      <vt:lpstr>Symbol</vt:lpstr>
      <vt:lpstr>Trebuchet MS</vt:lpstr>
      <vt:lpstr>Wingdings</vt:lpstr>
      <vt:lpstr>2_CHRU_organigramme</vt:lpstr>
      <vt:lpstr>Présentation PowerPoint</vt:lpstr>
      <vt:lpstr>Textes récents encadrant les enquêtes </vt:lpstr>
      <vt:lpstr>Faits visés </vt:lpstr>
      <vt:lpstr>Faits visés </vt:lpstr>
      <vt:lpstr>Etapes d’une enquête : points d’entrée des signalements</vt:lpstr>
      <vt:lpstr>Déclenchement de l’enquête administrative</vt:lpstr>
      <vt:lpstr>Déclenchement de l’enquête administrative</vt:lpstr>
      <vt:lpstr>Conduite de l’enquête administrative</vt:lpstr>
      <vt:lpstr>Règles de l’enquête administrative interne (1/4)</vt:lpstr>
      <vt:lpstr>Règles de l’enquête administrative interne (2/4)</vt:lpstr>
      <vt:lpstr>Règles de l’enquête administrative interne (3/4)</vt:lpstr>
      <vt:lpstr>Règles de l’enquête administrative interne (3/4)</vt:lpstr>
      <vt:lpstr>Règles de l’enquête administrative interne (3/4)</vt:lpstr>
      <vt:lpstr>Suites de l’enquête (1/2)</vt:lpstr>
      <vt:lpstr>Suites données à l’enquête administrative (2/2)</vt:lpstr>
    </vt:vector>
  </TitlesOfParts>
  <Company>CHRU Tours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DIH57086</dc:creator>
  <cp:lastModifiedBy>Jérôme Barrère</cp:lastModifiedBy>
  <cp:revision>35</cp:revision>
  <cp:lastPrinted>2022-03-21T18:13:03Z</cp:lastPrinted>
  <dcterms:created xsi:type="dcterms:W3CDTF">2022-03-21T12:48:49Z</dcterms:created>
  <dcterms:modified xsi:type="dcterms:W3CDTF">2022-05-18T09:34:27Z</dcterms:modified>
</cp:coreProperties>
</file>